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tags/tag7.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27"/>
  </p:notesMasterIdLst>
  <p:sldIdLst>
    <p:sldId id="257" r:id="rId6"/>
    <p:sldId id="263" r:id="rId7"/>
    <p:sldId id="478" r:id="rId8"/>
    <p:sldId id="298" r:id="rId9"/>
    <p:sldId id="267" r:id="rId10"/>
    <p:sldId id="469" r:id="rId11"/>
    <p:sldId id="470" r:id="rId12"/>
    <p:sldId id="325" r:id="rId13"/>
    <p:sldId id="528" r:id="rId14"/>
    <p:sldId id="547" r:id="rId15"/>
    <p:sldId id="548" r:id="rId16"/>
    <p:sldId id="549" r:id="rId17"/>
    <p:sldId id="532" r:id="rId18"/>
    <p:sldId id="536" r:id="rId19"/>
    <p:sldId id="431" r:id="rId20"/>
    <p:sldId id="425" r:id="rId21"/>
    <p:sldId id="429" r:id="rId22"/>
    <p:sldId id="285" r:id="rId23"/>
    <p:sldId id="284" r:id="rId24"/>
    <p:sldId id="286" r:id="rId25"/>
    <p:sldId id="47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A43D0F-E8A7-45AC-B861-CAA787AAE45F}" v="87" dt="2020-08-21T09:51:25.05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showGuides="1">
      <p:cViewPr varScale="1">
        <p:scale>
          <a:sx n="58" d="100"/>
          <a:sy n="58" d="100"/>
        </p:scale>
        <p:origin x="156"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2CA43D0F-E8A7-45AC-B861-CAA787AAE45F}"/>
    <pc:docChg chg="undo custSel delSld modSld">
      <pc:chgData name="Rachel J Houghton" userId="eb43c97e479d4048" providerId="LiveId" clId="{2CA43D0F-E8A7-45AC-B861-CAA787AAE45F}" dt="2020-08-21T17:18:09.385" v="177" actId="20577"/>
      <pc:docMkLst>
        <pc:docMk/>
      </pc:docMkLst>
      <pc:sldChg chg="modSp mod">
        <pc:chgData name="Rachel J Houghton" userId="eb43c97e479d4048" providerId="LiveId" clId="{2CA43D0F-E8A7-45AC-B861-CAA787AAE45F}" dt="2020-08-21T09:28:41.167" v="1" actId="20577"/>
        <pc:sldMkLst>
          <pc:docMk/>
          <pc:sldMk cId="0" sldId="257"/>
        </pc:sldMkLst>
        <pc:spChg chg="mod">
          <ac:chgData name="Rachel J Houghton" userId="eb43c97e479d4048" providerId="LiveId" clId="{2CA43D0F-E8A7-45AC-B861-CAA787AAE45F}" dt="2020-08-21T09:28:41.167" v="1" actId="20577"/>
          <ac:spMkLst>
            <pc:docMk/>
            <pc:sldMk cId="0" sldId="257"/>
            <ac:spMk id="7" creationId="{DD63683B-151B-4390-A922-277AFEC04473}"/>
          </ac:spMkLst>
        </pc:spChg>
      </pc:sldChg>
      <pc:sldChg chg="modSp mod">
        <pc:chgData name="Rachel J Houghton" userId="eb43c97e479d4048" providerId="LiveId" clId="{2CA43D0F-E8A7-45AC-B861-CAA787AAE45F}" dt="2020-08-21T09:29:55.243" v="17" actId="20577"/>
        <pc:sldMkLst>
          <pc:docMk/>
          <pc:sldMk cId="2985715927" sldId="263"/>
        </pc:sldMkLst>
        <pc:spChg chg="mod">
          <ac:chgData name="Rachel J Houghton" userId="eb43c97e479d4048" providerId="LiveId" clId="{2CA43D0F-E8A7-45AC-B861-CAA787AAE45F}" dt="2020-08-21T09:29:04.725" v="4" actId="114"/>
          <ac:spMkLst>
            <pc:docMk/>
            <pc:sldMk cId="2985715927" sldId="263"/>
            <ac:spMk id="2" creationId="{2CB6ED8F-715F-482C-A9F6-228FC08B635A}"/>
          </ac:spMkLst>
        </pc:spChg>
        <pc:spChg chg="mod">
          <ac:chgData name="Rachel J Houghton" userId="eb43c97e479d4048" providerId="LiveId" clId="{2CA43D0F-E8A7-45AC-B861-CAA787AAE45F}" dt="2020-08-21T09:29:55.243" v="17" actId="20577"/>
          <ac:spMkLst>
            <pc:docMk/>
            <pc:sldMk cId="2985715927" sldId="263"/>
            <ac:spMk id="6" creationId="{6B3DC813-0F66-4EE3-8EA3-390547BADAA4}"/>
          </ac:spMkLst>
        </pc:spChg>
      </pc:sldChg>
      <pc:sldChg chg="modSp mod">
        <pc:chgData name="Rachel J Houghton" userId="eb43c97e479d4048" providerId="LiveId" clId="{2CA43D0F-E8A7-45AC-B861-CAA787AAE45F}" dt="2020-08-21T09:50:03.241" v="156" actId="20577"/>
        <pc:sldMkLst>
          <pc:docMk/>
          <pc:sldMk cId="3057020318" sldId="285"/>
        </pc:sldMkLst>
        <pc:spChg chg="mod">
          <ac:chgData name="Rachel J Houghton" userId="eb43c97e479d4048" providerId="LiveId" clId="{2CA43D0F-E8A7-45AC-B861-CAA787AAE45F}" dt="2020-08-21T09:50:03.241" v="156" actId="20577"/>
          <ac:spMkLst>
            <pc:docMk/>
            <pc:sldMk cId="3057020318" sldId="285"/>
            <ac:spMk id="4" creationId="{AD7A49F0-2E65-4077-9B1F-763344B42607}"/>
          </ac:spMkLst>
        </pc:spChg>
        <pc:spChg chg="mod">
          <ac:chgData name="Rachel J Houghton" userId="eb43c97e479d4048" providerId="LiveId" clId="{2CA43D0F-E8A7-45AC-B861-CAA787AAE45F}" dt="2020-08-21T09:48:21.879" v="151" actId="207"/>
          <ac:spMkLst>
            <pc:docMk/>
            <pc:sldMk cId="3057020318" sldId="285"/>
            <ac:spMk id="5" creationId="{25CE2B7A-F8A6-4A34-B002-4F7D778E7D0F}"/>
          </ac:spMkLst>
        </pc:spChg>
      </pc:sldChg>
      <pc:sldChg chg="modSp mod">
        <pc:chgData name="Rachel J Houghton" userId="eb43c97e479d4048" providerId="LiveId" clId="{2CA43D0F-E8A7-45AC-B861-CAA787AAE45F}" dt="2020-08-21T09:52:53.888" v="173" actId="1076"/>
        <pc:sldMkLst>
          <pc:docMk/>
          <pc:sldMk cId="3773937779" sldId="286"/>
        </pc:sldMkLst>
        <pc:spChg chg="mod">
          <ac:chgData name="Rachel J Houghton" userId="eb43c97e479d4048" providerId="LiveId" clId="{2CA43D0F-E8A7-45AC-B861-CAA787AAE45F}" dt="2020-08-21T09:52:42.933" v="171" actId="14100"/>
          <ac:spMkLst>
            <pc:docMk/>
            <pc:sldMk cId="3773937779" sldId="286"/>
            <ac:spMk id="17" creationId="{4072A9DF-C7F8-482B-BBDB-D6D8D9EE5512}"/>
          </ac:spMkLst>
        </pc:spChg>
        <pc:spChg chg="mod">
          <ac:chgData name="Rachel J Houghton" userId="eb43c97e479d4048" providerId="LiveId" clId="{2CA43D0F-E8A7-45AC-B861-CAA787AAE45F}" dt="2020-08-21T09:52:53.888" v="173" actId="1076"/>
          <ac:spMkLst>
            <pc:docMk/>
            <pc:sldMk cId="3773937779" sldId="286"/>
            <ac:spMk id="18" creationId="{311D2A43-F7E1-4584-9425-2BF1229DF368}"/>
          </ac:spMkLst>
        </pc:spChg>
        <pc:spChg chg="mod">
          <ac:chgData name="Rachel J Houghton" userId="eb43c97e479d4048" providerId="LiveId" clId="{2CA43D0F-E8A7-45AC-B861-CAA787AAE45F}" dt="2020-08-21T09:52:00.165" v="165" actId="14100"/>
          <ac:spMkLst>
            <pc:docMk/>
            <pc:sldMk cId="3773937779" sldId="286"/>
            <ac:spMk id="19" creationId="{75B548D3-0562-4D5D-811D-B2AD6B8F88C8}"/>
          </ac:spMkLst>
        </pc:spChg>
        <pc:spChg chg="mod">
          <ac:chgData name="Rachel J Houghton" userId="eb43c97e479d4048" providerId="LiveId" clId="{2CA43D0F-E8A7-45AC-B861-CAA787AAE45F}" dt="2020-08-21T09:52:50.237" v="172" actId="1076"/>
          <ac:spMkLst>
            <pc:docMk/>
            <pc:sldMk cId="3773937779" sldId="286"/>
            <ac:spMk id="21" creationId="{5A3ED9CB-D908-4BCE-980A-1E299926CCA5}"/>
          </ac:spMkLst>
        </pc:spChg>
      </pc:sldChg>
      <pc:sldChg chg="addSp delSp modSp mod">
        <pc:chgData name="Rachel J Houghton" userId="eb43c97e479d4048" providerId="LiveId" clId="{2CA43D0F-E8A7-45AC-B861-CAA787AAE45F}" dt="2020-08-21T09:31:11.075" v="21" actId="20577"/>
        <pc:sldMkLst>
          <pc:docMk/>
          <pc:sldMk cId="3442327758" sldId="298"/>
        </pc:sldMkLst>
        <pc:spChg chg="add del mod">
          <ac:chgData name="Rachel J Houghton" userId="eb43c97e479d4048" providerId="LiveId" clId="{2CA43D0F-E8A7-45AC-B861-CAA787AAE45F}" dt="2020-08-21T09:31:06.246" v="19" actId="478"/>
          <ac:spMkLst>
            <pc:docMk/>
            <pc:sldMk cId="3442327758" sldId="298"/>
            <ac:spMk id="3" creationId="{1DCBFD18-5084-4385-917A-6D5B687A4D03}"/>
          </ac:spMkLst>
        </pc:spChg>
        <pc:spChg chg="add del mod">
          <ac:chgData name="Rachel J Houghton" userId="eb43c97e479d4048" providerId="LiveId" clId="{2CA43D0F-E8A7-45AC-B861-CAA787AAE45F}" dt="2020-08-21T09:31:11.075" v="21" actId="20577"/>
          <ac:spMkLst>
            <pc:docMk/>
            <pc:sldMk cId="3442327758" sldId="298"/>
            <ac:spMk id="4" creationId="{7FA04951-9539-4E2B-88AC-8F57C8FE57BC}"/>
          </ac:spMkLst>
        </pc:spChg>
      </pc:sldChg>
      <pc:sldChg chg="modSp mod">
        <pc:chgData name="Rachel J Houghton" userId="eb43c97e479d4048" providerId="LiveId" clId="{2CA43D0F-E8A7-45AC-B861-CAA787AAE45F}" dt="2020-08-21T09:32:10.340" v="33" actId="20577"/>
        <pc:sldMkLst>
          <pc:docMk/>
          <pc:sldMk cId="3046025739" sldId="325"/>
        </pc:sldMkLst>
        <pc:spChg chg="mod">
          <ac:chgData name="Rachel J Houghton" userId="eb43c97e479d4048" providerId="LiveId" clId="{2CA43D0F-E8A7-45AC-B861-CAA787AAE45F}" dt="2020-08-21T09:32:10.340" v="33" actId="20577"/>
          <ac:spMkLst>
            <pc:docMk/>
            <pc:sldMk cId="3046025739" sldId="325"/>
            <ac:spMk id="42" creationId="{9FA756B9-D3A2-4838-BAE4-37F02EFEBA50}"/>
          </ac:spMkLst>
        </pc:spChg>
      </pc:sldChg>
      <pc:sldChg chg="del">
        <pc:chgData name="Rachel J Houghton" userId="eb43c97e479d4048" providerId="LiveId" clId="{2CA43D0F-E8A7-45AC-B861-CAA787AAE45F}" dt="2020-08-21T09:32:36.715" v="34" actId="2696"/>
        <pc:sldMkLst>
          <pc:docMk/>
          <pc:sldMk cId="2075633004" sldId="352"/>
        </pc:sldMkLst>
      </pc:sldChg>
      <pc:sldChg chg="modSp mod">
        <pc:chgData name="Rachel J Houghton" userId="eb43c97e479d4048" providerId="LiveId" clId="{2CA43D0F-E8A7-45AC-B861-CAA787AAE45F}" dt="2020-08-21T09:45:32.185" v="107" actId="20577"/>
        <pc:sldMkLst>
          <pc:docMk/>
          <pc:sldMk cId="1394360984" sldId="425"/>
        </pc:sldMkLst>
        <pc:spChg chg="mod">
          <ac:chgData name="Rachel J Houghton" userId="eb43c97e479d4048" providerId="LiveId" clId="{2CA43D0F-E8A7-45AC-B861-CAA787AAE45F}" dt="2020-08-21T09:45:32.185" v="107" actId="20577"/>
          <ac:spMkLst>
            <pc:docMk/>
            <pc:sldMk cId="1394360984" sldId="425"/>
            <ac:spMk id="6" creationId="{6D4592EF-9F05-4C57-A27A-AC5F838627EF}"/>
          </ac:spMkLst>
        </pc:spChg>
      </pc:sldChg>
      <pc:sldChg chg="modSp">
        <pc:chgData name="Rachel J Houghton" userId="eb43c97e479d4048" providerId="LiveId" clId="{2CA43D0F-E8A7-45AC-B861-CAA787AAE45F}" dt="2020-08-21T09:46:05.274" v="110" actId="20577"/>
        <pc:sldMkLst>
          <pc:docMk/>
          <pc:sldMk cId="2474856495" sldId="429"/>
        </pc:sldMkLst>
        <pc:spChg chg="mod">
          <ac:chgData name="Rachel J Houghton" userId="eb43c97e479d4048" providerId="LiveId" clId="{2CA43D0F-E8A7-45AC-B861-CAA787AAE45F}" dt="2020-08-21T09:46:05.274" v="110" actId="20577"/>
          <ac:spMkLst>
            <pc:docMk/>
            <pc:sldMk cId="2474856495" sldId="429"/>
            <ac:spMk id="7" creationId="{790DA8F2-7553-472D-AD92-171812FED382}"/>
          </ac:spMkLst>
        </pc:spChg>
      </pc:sldChg>
      <pc:sldChg chg="modSp mod">
        <pc:chgData name="Rachel J Houghton" userId="eb43c97e479d4048" providerId="LiveId" clId="{2CA43D0F-E8A7-45AC-B861-CAA787AAE45F}" dt="2020-08-21T09:44:39.597" v="104" actId="14100"/>
        <pc:sldMkLst>
          <pc:docMk/>
          <pc:sldMk cId="4227336329" sldId="431"/>
        </pc:sldMkLst>
        <pc:spChg chg="mod">
          <ac:chgData name="Rachel J Houghton" userId="eb43c97e479d4048" providerId="LiveId" clId="{2CA43D0F-E8A7-45AC-B861-CAA787AAE45F}" dt="2020-08-21T09:44:39.597" v="104" actId="14100"/>
          <ac:spMkLst>
            <pc:docMk/>
            <pc:sldMk cId="4227336329" sldId="431"/>
            <ac:spMk id="4" creationId="{9886E0AC-8970-4CAA-B875-4AA45DA11C7C}"/>
          </ac:spMkLst>
        </pc:spChg>
      </pc:sldChg>
      <pc:sldChg chg="modSp mod">
        <pc:chgData name="Rachel J Houghton" userId="eb43c97e479d4048" providerId="LiveId" clId="{2CA43D0F-E8A7-45AC-B861-CAA787AAE45F}" dt="2020-08-21T09:31:52.539" v="31" actId="14100"/>
        <pc:sldMkLst>
          <pc:docMk/>
          <pc:sldMk cId="2819374454" sldId="469"/>
        </pc:sldMkLst>
        <pc:spChg chg="mod">
          <ac:chgData name="Rachel J Houghton" userId="eb43c97e479d4048" providerId="LiveId" clId="{2CA43D0F-E8A7-45AC-B861-CAA787AAE45F}" dt="2020-08-21T09:31:52.539" v="31" actId="14100"/>
          <ac:spMkLst>
            <pc:docMk/>
            <pc:sldMk cId="2819374454" sldId="469"/>
            <ac:spMk id="3" creationId="{02669792-3AA6-4C9E-8A29-6AC355504564}"/>
          </ac:spMkLst>
        </pc:spChg>
      </pc:sldChg>
      <pc:sldChg chg="modSp mod">
        <pc:chgData name="Rachel J Houghton" userId="eb43c97e479d4048" providerId="LiveId" clId="{2CA43D0F-E8A7-45AC-B861-CAA787AAE45F}" dt="2020-08-21T17:17:46.970" v="174" actId="20577"/>
        <pc:sldMkLst>
          <pc:docMk/>
          <pc:sldMk cId="947848454" sldId="528"/>
        </pc:sldMkLst>
        <pc:spChg chg="mod">
          <ac:chgData name="Rachel J Houghton" userId="eb43c97e479d4048" providerId="LiveId" clId="{2CA43D0F-E8A7-45AC-B861-CAA787AAE45F}" dt="2020-08-21T17:17:46.970" v="174" actId="20577"/>
          <ac:spMkLst>
            <pc:docMk/>
            <pc:sldMk cId="947848454" sldId="528"/>
            <ac:spMk id="2" creationId="{F5C2087E-D59C-4231-99A3-F334B18C3CD7}"/>
          </ac:spMkLst>
        </pc:spChg>
        <pc:spChg chg="mod">
          <ac:chgData name="Rachel J Houghton" userId="eb43c97e479d4048" providerId="LiveId" clId="{2CA43D0F-E8A7-45AC-B861-CAA787AAE45F}" dt="2020-08-21T09:34:37.905" v="41" actId="20577"/>
          <ac:spMkLst>
            <pc:docMk/>
            <pc:sldMk cId="947848454" sldId="528"/>
            <ac:spMk id="16" creationId="{F3025C02-2DA4-4827-9B08-0C2EFFA09879}"/>
          </ac:spMkLst>
        </pc:spChg>
        <pc:spChg chg="mod">
          <ac:chgData name="Rachel J Houghton" userId="eb43c97e479d4048" providerId="LiveId" clId="{2CA43D0F-E8A7-45AC-B861-CAA787AAE45F}" dt="2020-08-21T09:34:47.024" v="42" actId="14100"/>
          <ac:spMkLst>
            <pc:docMk/>
            <pc:sldMk cId="947848454" sldId="528"/>
            <ac:spMk id="17" creationId="{8D5BDDC7-4316-4FB6-A905-73C2D285DB32}"/>
          </ac:spMkLst>
        </pc:spChg>
      </pc:sldChg>
      <pc:sldChg chg="modSp mod modAnim">
        <pc:chgData name="Rachel J Houghton" userId="eb43c97e479d4048" providerId="LiveId" clId="{2CA43D0F-E8A7-45AC-B861-CAA787AAE45F}" dt="2020-08-21T09:41:37.979" v="74" actId="20577"/>
        <pc:sldMkLst>
          <pc:docMk/>
          <pc:sldMk cId="2035424794" sldId="532"/>
        </pc:sldMkLst>
        <pc:spChg chg="mod">
          <ac:chgData name="Rachel J Houghton" userId="eb43c97e479d4048" providerId="LiveId" clId="{2CA43D0F-E8A7-45AC-B861-CAA787AAE45F}" dt="2020-08-21T09:41:37.979" v="74" actId="20577"/>
          <ac:spMkLst>
            <pc:docMk/>
            <pc:sldMk cId="2035424794" sldId="532"/>
            <ac:spMk id="13" creationId="{A6A9610B-D5B6-4827-8535-14BF1FD5D07E}"/>
          </ac:spMkLst>
        </pc:spChg>
        <pc:spChg chg="mod">
          <ac:chgData name="Rachel J Houghton" userId="eb43c97e479d4048" providerId="LiveId" clId="{2CA43D0F-E8A7-45AC-B861-CAA787AAE45F}" dt="2020-08-21T09:39:39.457" v="64" actId="14100"/>
          <ac:spMkLst>
            <pc:docMk/>
            <pc:sldMk cId="2035424794" sldId="532"/>
            <ac:spMk id="70" creationId="{97BA62F3-2A8D-47B2-B19D-F3FF84BDF1FA}"/>
          </ac:spMkLst>
        </pc:spChg>
      </pc:sldChg>
      <pc:sldChg chg="modSp mod">
        <pc:chgData name="Rachel J Houghton" userId="eb43c97e479d4048" providerId="LiveId" clId="{2CA43D0F-E8A7-45AC-B861-CAA787AAE45F}" dt="2020-08-21T09:43:05.952" v="98" actId="14100"/>
        <pc:sldMkLst>
          <pc:docMk/>
          <pc:sldMk cId="1811104983" sldId="536"/>
        </pc:sldMkLst>
        <pc:spChg chg="mod">
          <ac:chgData name="Rachel J Houghton" userId="eb43c97e479d4048" providerId="LiveId" clId="{2CA43D0F-E8A7-45AC-B861-CAA787AAE45F}" dt="2020-08-21T09:42:17.071" v="78" actId="114"/>
          <ac:spMkLst>
            <pc:docMk/>
            <pc:sldMk cId="1811104983" sldId="536"/>
            <ac:spMk id="4" creationId="{299D1D46-A253-4970-A20E-6DC98B21CC31}"/>
          </ac:spMkLst>
        </pc:spChg>
        <pc:spChg chg="mod">
          <ac:chgData name="Rachel J Houghton" userId="eb43c97e479d4048" providerId="LiveId" clId="{2CA43D0F-E8A7-45AC-B861-CAA787AAE45F}" dt="2020-08-21T09:43:05.952" v="98" actId="14100"/>
          <ac:spMkLst>
            <pc:docMk/>
            <pc:sldMk cId="1811104983" sldId="536"/>
            <ac:spMk id="6" creationId="{DC010D11-9C0E-4046-8D69-07429CDC8480}"/>
          </ac:spMkLst>
        </pc:spChg>
      </pc:sldChg>
      <pc:sldChg chg="modSp mod">
        <pc:chgData name="Rachel J Houghton" userId="eb43c97e479d4048" providerId="LiveId" clId="{2CA43D0F-E8A7-45AC-B861-CAA787AAE45F}" dt="2020-08-21T17:17:56.620" v="175" actId="20577"/>
        <pc:sldMkLst>
          <pc:docMk/>
          <pc:sldMk cId="1792239093" sldId="547"/>
        </pc:sldMkLst>
        <pc:spChg chg="mod">
          <ac:chgData name="Rachel J Houghton" userId="eb43c97e479d4048" providerId="LiveId" clId="{2CA43D0F-E8A7-45AC-B861-CAA787AAE45F}" dt="2020-08-21T17:17:56.620" v="175" actId="20577"/>
          <ac:spMkLst>
            <pc:docMk/>
            <pc:sldMk cId="1792239093" sldId="547"/>
            <ac:spMk id="2" creationId="{F5C2087E-D59C-4231-99A3-F334B18C3CD7}"/>
          </ac:spMkLst>
        </pc:spChg>
        <pc:spChg chg="mod">
          <ac:chgData name="Rachel J Houghton" userId="eb43c97e479d4048" providerId="LiveId" clId="{2CA43D0F-E8A7-45AC-B861-CAA787AAE45F}" dt="2020-08-21T09:35:35.686" v="44" actId="207"/>
          <ac:spMkLst>
            <pc:docMk/>
            <pc:sldMk cId="1792239093" sldId="547"/>
            <ac:spMk id="90" creationId="{3F99DB33-6C3D-451E-8A06-04E4C6142D03}"/>
          </ac:spMkLst>
        </pc:spChg>
        <pc:spChg chg="mod">
          <ac:chgData name="Rachel J Houghton" userId="eb43c97e479d4048" providerId="LiveId" clId="{2CA43D0F-E8A7-45AC-B861-CAA787AAE45F}" dt="2020-08-21T09:35:44.006" v="45" actId="14100"/>
          <ac:spMkLst>
            <pc:docMk/>
            <pc:sldMk cId="1792239093" sldId="547"/>
            <ac:spMk id="91" creationId="{5A1F8ECC-38CD-4913-AB0E-7FBDD398D528}"/>
          </ac:spMkLst>
        </pc:spChg>
      </pc:sldChg>
      <pc:sldChg chg="modSp mod">
        <pc:chgData name="Rachel J Houghton" userId="eb43c97e479d4048" providerId="LiveId" clId="{2CA43D0F-E8A7-45AC-B861-CAA787AAE45F}" dt="2020-08-21T17:18:03.679" v="176" actId="20577"/>
        <pc:sldMkLst>
          <pc:docMk/>
          <pc:sldMk cId="891213213" sldId="548"/>
        </pc:sldMkLst>
        <pc:spChg chg="mod">
          <ac:chgData name="Rachel J Houghton" userId="eb43c97e479d4048" providerId="LiveId" clId="{2CA43D0F-E8A7-45AC-B861-CAA787AAE45F}" dt="2020-08-21T17:18:03.679" v="176" actId="20577"/>
          <ac:spMkLst>
            <pc:docMk/>
            <pc:sldMk cId="891213213" sldId="548"/>
            <ac:spMk id="2" creationId="{F5C2087E-D59C-4231-99A3-F334B18C3CD7}"/>
          </ac:spMkLst>
        </pc:spChg>
        <pc:spChg chg="mod">
          <ac:chgData name="Rachel J Houghton" userId="eb43c97e479d4048" providerId="LiveId" clId="{2CA43D0F-E8A7-45AC-B861-CAA787AAE45F}" dt="2020-08-21T09:36:44.827" v="47" actId="207"/>
          <ac:spMkLst>
            <pc:docMk/>
            <pc:sldMk cId="891213213" sldId="548"/>
            <ac:spMk id="105" creationId="{93D35767-CC95-4D5E-B4BD-BF14A7C1F170}"/>
          </ac:spMkLst>
        </pc:spChg>
        <pc:spChg chg="mod">
          <ac:chgData name="Rachel J Houghton" userId="eb43c97e479d4048" providerId="LiveId" clId="{2CA43D0F-E8A7-45AC-B861-CAA787AAE45F}" dt="2020-08-21T09:36:52.865" v="48" actId="14100"/>
          <ac:spMkLst>
            <pc:docMk/>
            <pc:sldMk cId="891213213" sldId="548"/>
            <ac:spMk id="106" creationId="{D1A035BA-AF06-4193-BC76-B41AFA789E17}"/>
          </ac:spMkLst>
        </pc:spChg>
      </pc:sldChg>
      <pc:sldChg chg="addSp delSp modSp mod addAnim delAnim">
        <pc:chgData name="Rachel J Houghton" userId="eb43c97e479d4048" providerId="LiveId" clId="{2CA43D0F-E8A7-45AC-B861-CAA787AAE45F}" dt="2020-08-21T17:18:09.385" v="177" actId="20577"/>
        <pc:sldMkLst>
          <pc:docMk/>
          <pc:sldMk cId="2376868098" sldId="549"/>
        </pc:sldMkLst>
        <pc:spChg chg="mod">
          <ac:chgData name="Rachel J Houghton" userId="eb43c97e479d4048" providerId="LiveId" clId="{2CA43D0F-E8A7-45AC-B861-CAA787AAE45F}" dt="2020-08-21T17:18:09.385" v="177" actId="20577"/>
          <ac:spMkLst>
            <pc:docMk/>
            <pc:sldMk cId="2376868098" sldId="549"/>
            <ac:spMk id="2" creationId="{F5C2087E-D59C-4231-99A3-F334B18C3CD7}"/>
          </ac:spMkLst>
        </pc:spChg>
        <pc:spChg chg="mod">
          <ac:chgData name="Rachel J Houghton" userId="eb43c97e479d4048" providerId="LiveId" clId="{2CA43D0F-E8A7-45AC-B861-CAA787AAE45F}" dt="2020-08-21T09:38:41.268" v="57" actId="207"/>
          <ac:spMkLst>
            <pc:docMk/>
            <pc:sldMk cId="2376868098" sldId="549"/>
            <ac:spMk id="178" creationId="{DE756EEE-3280-4833-9441-707D11012516}"/>
          </ac:spMkLst>
        </pc:spChg>
        <pc:spChg chg="mod">
          <ac:chgData name="Rachel J Houghton" userId="eb43c97e479d4048" providerId="LiveId" clId="{2CA43D0F-E8A7-45AC-B861-CAA787AAE45F}" dt="2020-08-21T09:38:48.895" v="58" actId="14100"/>
          <ac:spMkLst>
            <pc:docMk/>
            <pc:sldMk cId="2376868098" sldId="549"/>
            <ac:spMk id="179" creationId="{0EF27606-F840-4E6A-BE67-B8BEF058C918}"/>
          </ac:spMkLst>
        </pc:spChg>
        <pc:spChg chg="add del">
          <ac:chgData name="Rachel J Houghton" userId="eb43c97e479d4048" providerId="LiveId" clId="{2CA43D0F-E8A7-45AC-B861-CAA787AAE45F}" dt="2020-08-21T09:37:59.345" v="54" actId="22"/>
          <ac:spMkLst>
            <pc:docMk/>
            <pc:sldMk cId="2376868098" sldId="549"/>
            <ac:spMk id="180" creationId="{9B8394F5-F7F2-4E29-A9D1-01645967618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21/08/2020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9661973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7666601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15</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6654561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16</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786480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17</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9666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8</a:t>
            </a:fld>
            <a:endParaRPr lang="en-GB" dirty="0"/>
          </a:p>
        </p:txBody>
      </p:sp>
    </p:spTree>
    <p:extLst>
      <p:ext uri="{BB962C8B-B14F-4D97-AF65-F5344CB8AC3E}">
        <p14:creationId xmlns:p14="http://schemas.microsoft.com/office/powerpoint/2010/main" val="1182003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309470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3421661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816635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3457749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0917926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3996269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dirty="0"/>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dirty="0"/>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dirty="0"/>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9726399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5208380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567479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dirty="0"/>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dirty="0"/>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dirty="0"/>
          </a:p>
        </p:txBody>
      </p:sp>
    </p:spTree>
    <p:extLst>
      <p:ext uri="{BB962C8B-B14F-4D97-AF65-F5344CB8AC3E}">
        <p14:creationId xmlns:p14="http://schemas.microsoft.com/office/powerpoint/2010/main" val="10745791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39206880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9312"/>
            <a:ext cx="12192000" cy="630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407368" y="92603"/>
            <a:ext cx="11377264" cy="426170"/>
          </a:xfrm>
        </p:spPr>
        <p:txBody>
          <a:bodyPr/>
          <a:lstStyle>
            <a:lvl1pPr algn="ctr">
              <a:defRPr sz="2000" b="0">
                <a:solidFill>
                  <a:srgbClr val="585858"/>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865566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Tree>
    <p:extLst>
      <p:ext uri="{BB962C8B-B14F-4D97-AF65-F5344CB8AC3E}">
        <p14:creationId xmlns:p14="http://schemas.microsoft.com/office/powerpoint/2010/main" val="3737086041"/>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dirty="0"/>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dirty="0"/>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dirty="0"/>
          </a:p>
        </p:txBody>
      </p:sp>
    </p:spTree>
    <p:extLst>
      <p:ext uri="{BB962C8B-B14F-4D97-AF65-F5344CB8AC3E}">
        <p14:creationId xmlns:p14="http://schemas.microsoft.com/office/powerpoint/2010/main" val="20446502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tags" Target="../tags/tag3.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tags" Target="../tags/tag4.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tags" Target="../tags/tag5.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tags" Target="../tags/tag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tags" Target="../tags/tag7.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5.xml"/><Relationship Id="rId5" Type="http://schemas.openxmlformats.org/officeDocument/2006/relationships/image" Target="../media/image15.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5.xml"/><Relationship Id="rId5" Type="http://schemas.openxmlformats.org/officeDocument/2006/relationships/image" Target="../media/image22.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hyperlink" Target="https://www.ncetm.org.uk/classroom-resources/primm-1-30-composition-and-calculation-numbers-up-to-10-000-000/" TargetMode="External"/><Relationship Id="rId3" Type="http://schemas.openxmlformats.org/officeDocument/2006/relationships/hyperlink" Target="about:blank" TargetMode="External"/><Relationship Id="rId7" Type="http://schemas.openxmlformats.org/officeDocument/2006/relationships/hyperlink" Target="https://www.ncetm.org.uk/classroom-resources/primm-1-24-composition-and-calculation-hundredths-and-thousandths/"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s://www.ncetm.org.uk/classroom-resources/primm-1-23-composition-and-calculation-tenths/" TargetMode="External"/><Relationship Id="rId11" Type="http://schemas.openxmlformats.org/officeDocument/2006/relationships/image" Target="../media/image8.png"/><Relationship Id="rId5" Type="http://schemas.openxmlformats.org/officeDocument/2006/relationships/hyperlink" Target="https://www.ncetm.org.uk/classroom-resources/primm-1-22-composition-and-calculation-1-000-and-four-digit-numbers/" TargetMode="External"/><Relationship Id="rId10" Type="http://schemas.openxmlformats.org/officeDocument/2006/relationships/image" Target="../media/image7.png"/><Relationship Id="rId4" Type="http://schemas.openxmlformats.org/officeDocument/2006/relationships/image" Target="../media/image5.png"/><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tags" Target="../tags/tag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Reading scales with 2, 4, 5 or 10 intervals</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6NPV-4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4" name="Group 373">
            <a:extLst>
              <a:ext uri="{FF2B5EF4-FFF2-40B4-BE49-F238E27FC236}">
                <a16:creationId xmlns:a16="http://schemas.microsoft.com/office/drawing/2014/main" id="{1467D2D3-7756-4EE7-8F7B-AA62CA3360DC}"/>
              </a:ext>
            </a:extLst>
          </p:cNvPr>
          <p:cNvGrpSpPr/>
          <p:nvPr/>
        </p:nvGrpSpPr>
        <p:grpSpPr>
          <a:xfrm>
            <a:off x="1298001" y="1131965"/>
            <a:ext cx="4120798" cy="877215"/>
            <a:chOff x="2517627" y="3064035"/>
            <a:chExt cx="4120798" cy="929417"/>
          </a:xfrm>
        </p:grpSpPr>
        <p:pic>
          <p:nvPicPr>
            <p:cNvPr id="375" name="Picture 374" descr="A close up of a logo&#10;&#10;Description automatically generated">
              <a:extLst>
                <a:ext uri="{FF2B5EF4-FFF2-40B4-BE49-F238E27FC236}">
                  <a16:creationId xmlns:a16="http://schemas.microsoft.com/office/drawing/2014/main" id="{09D2F94D-BF77-4BC0-8846-52EDF25F5C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8761" y="3064035"/>
              <a:ext cx="4119664" cy="929417"/>
            </a:xfrm>
            <a:prstGeom prst="rect">
              <a:avLst/>
            </a:prstGeom>
          </p:spPr>
        </p:pic>
        <p:sp>
          <p:nvSpPr>
            <p:cNvPr id="376" name="Rectangle 375">
              <a:extLst>
                <a:ext uri="{FF2B5EF4-FFF2-40B4-BE49-F238E27FC236}">
                  <a16:creationId xmlns:a16="http://schemas.microsoft.com/office/drawing/2014/main" id="{22180F68-C377-4C1C-B4C7-1D91C7F37586}"/>
                </a:ext>
              </a:extLst>
            </p:cNvPr>
            <p:cNvSpPr/>
            <p:nvPr/>
          </p:nvSpPr>
          <p:spPr>
            <a:xfrm>
              <a:off x="2736853"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77" name="Rectangle 376">
              <a:extLst>
                <a:ext uri="{FF2B5EF4-FFF2-40B4-BE49-F238E27FC236}">
                  <a16:creationId xmlns:a16="http://schemas.microsoft.com/office/drawing/2014/main" id="{2DF5C8EF-9460-483E-9169-51278E44C642}"/>
                </a:ext>
              </a:extLst>
            </p:cNvPr>
            <p:cNvSpPr/>
            <p:nvPr/>
          </p:nvSpPr>
          <p:spPr>
            <a:xfrm>
              <a:off x="4681069"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78" name="Rectangle 377">
              <a:extLst>
                <a:ext uri="{FF2B5EF4-FFF2-40B4-BE49-F238E27FC236}">
                  <a16:creationId xmlns:a16="http://schemas.microsoft.com/office/drawing/2014/main" id="{9696B64D-5430-478F-BBF7-77579F310790}"/>
                </a:ext>
              </a:extLst>
            </p:cNvPr>
            <p:cNvSpPr/>
            <p:nvPr/>
          </p:nvSpPr>
          <p:spPr>
            <a:xfrm>
              <a:off x="3672386"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79" name="Rectangle 378">
              <a:extLst>
                <a:ext uri="{FF2B5EF4-FFF2-40B4-BE49-F238E27FC236}">
                  <a16:creationId xmlns:a16="http://schemas.microsoft.com/office/drawing/2014/main" id="{DDD97E2F-2561-4E4B-8774-10254FB589E8}"/>
                </a:ext>
              </a:extLst>
            </p:cNvPr>
            <p:cNvSpPr/>
            <p:nvPr/>
          </p:nvSpPr>
          <p:spPr>
            <a:xfrm>
              <a:off x="5695193"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80" name="Rectangle 379">
              <a:extLst>
                <a:ext uri="{FF2B5EF4-FFF2-40B4-BE49-F238E27FC236}">
                  <a16:creationId xmlns:a16="http://schemas.microsoft.com/office/drawing/2014/main" id="{B274B51D-03FE-4666-BB45-50DC6333B469}"/>
                </a:ext>
              </a:extLst>
            </p:cNvPr>
            <p:cNvSpPr/>
            <p:nvPr/>
          </p:nvSpPr>
          <p:spPr>
            <a:xfrm>
              <a:off x="4303054" y="3200893"/>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81" name="TextBox 380">
              <a:extLst>
                <a:ext uri="{FF2B5EF4-FFF2-40B4-BE49-F238E27FC236}">
                  <a16:creationId xmlns:a16="http://schemas.microsoft.com/office/drawing/2014/main" id="{31BA57C7-A28E-422D-AFFF-74682821567D}"/>
                </a:ext>
              </a:extLst>
            </p:cNvPr>
            <p:cNvSpPr txBox="1"/>
            <p:nvPr/>
          </p:nvSpPr>
          <p:spPr>
            <a:xfrm>
              <a:off x="2517627" y="3587863"/>
              <a:ext cx="1042273" cy="34239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2,500,000</a:t>
              </a:r>
            </a:p>
          </p:txBody>
        </p:sp>
        <p:sp>
          <p:nvSpPr>
            <p:cNvPr id="382" name="TextBox 381">
              <a:extLst>
                <a:ext uri="{FF2B5EF4-FFF2-40B4-BE49-F238E27FC236}">
                  <a16:creationId xmlns:a16="http://schemas.microsoft.com/office/drawing/2014/main" id="{0F80BFFB-69C2-4669-A27D-5760201111F4}"/>
                </a:ext>
              </a:extLst>
            </p:cNvPr>
            <p:cNvSpPr txBox="1"/>
            <p:nvPr/>
          </p:nvSpPr>
          <p:spPr>
            <a:xfrm>
              <a:off x="3522241" y="3587863"/>
              <a:ext cx="1042273" cy="34239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2,500,000</a:t>
              </a:r>
            </a:p>
          </p:txBody>
        </p:sp>
        <p:sp>
          <p:nvSpPr>
            <p:cNvPr id="383" name="TextBox 382">
              <a:extLst>
                <a:ext uri="{FF2B5EF4-FFF2-40B4-BE49-F238E27FC236}">
                  <a16:creationId xmlns:a16="http://schemas.microsoft.com/office/drawing/2014/main" id="{85A28267-0BEF-4FA3-B65C-83F53A670774}"/>
                </a:ext>
              </a:extLst>
            </p:cNvPr>
            <p:cNvSpPr txBox="1"/>
            <p:nvPr/>
          </p:nvSpPr>
          <p:spPr>
            <a:xfrm>
              <a:off x="4569076" y="3587863"/>
              <a:ext cx="1042273" cy="34239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2,500,000</a:t>
              </a:r>
            </a:p>
          </p:txBody>
        </p:sp>
        <p:sp>
          <p:nvSpPr>
            <p:cNvPr id="384" name="TextBox 383">
              <a:extLst>
                <a:ext uri="{FF2B5EF4-FFF2-40B4-BE49-F238E27FC236}">
                  <a16:creationId xmlns:a16="http://schemas.microsoft.com/office/drawing/2014/main" id="{743CD67A-D141-42AC-9128-963F8F026696}"/>
                </a:ext>
              </a:extLst>
            </p:cNvPr>
            <p:cNvSpPr txBox="1"/>
            <p:nvPr/>
          </p:nvSpPr>
          <p:spPr>
            <a:xfrm>
              <a:off x="5563650" y="3587863"/>
              <a:ext cx="1042273" cy="34239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2,500,000</a:t>
              </a:r>
            </a:p>
          </p:txBody>
        </p:sp>
        <p:sp>
          <p:nvSpPr>
            <p:cNvPr id="385" name="TextBox 384">
              <a:extLst>
                <a:ext uri="{FF2B5EF4-FFF2-40B4-BE49-F238E27FC236}">
                  <a16:creationId xmlns:a16="http://schemas.microsoft.com/office/drawing/2014/main" id="{032625E2-6E6C-4D25-BD55-F63954A543B3}"/>
                </a:ext>
              </a:extLst>
            </p:cNvPr>
            <p:cNvSpPr txBox="1"/>
            <p:nvPr/>
          </p:nvSpPr>
          <p:spPr>
            <a:xfrm>
              <a:off x="3937868" y="3132047"/>
              <a:ext cx="1210588" cy="358701"/>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10,000,000</a:t>
              </a:r>
            </a:p>
          </p:txBody>
        </p:sp>
      </p:grpSp>
      <p:sp>
        <p:nvSpPr>
          <p:cNvPr id="2" name="Title 1">
            <a:extLst>
              <a:ext uri="{FF2B5EF4-FFF2-40B4-BE49-F238E27FC236}">
                <a16:creationId xmlns:a16="http://schemas.microsoft.com/office/drawing/2014/main" id="{F5C2087E-D59C-4231-99A3-F334B18C3CD7}"/>
              </a:ext>
            </a:extLst>
          </p:cNvPr>
          <p:cNvSpPr>
            <a:spLocks noGrp="1"/>
          </p:cNvSpPr>
          <p:nvPr>
            <p:ph type="title"/>
          </p:nvPr>
        </p:nvSpPr>
        <p:spPr/>
        <p:txBody>
          <a:bodyPr/>
          <a:lstStyle/>
          <a:p>
            <a:r>
              <a:rPr lang="en-US" altLang="en-US" dirty="0"/>
              <a:t>6NPV-4 Reading scales with 2, 4, 5 or 10 intervals</a:t>
            </a:r>
            <a:endParaRPr lang="en-GB" dirty="0"/>
          </a:p>
        </p:txBody>
      </p:sp>
      <p:grpSp>
        <p:nvGrpSpPr>
          <p:cNvPr id="116" name="Group 115">
            <a:extLst>
              <a:ext uri="{FF2B5EF4-FFF2-40B4-BE49-F238E27FC236}">
                <a16:creationId xmlns:a16="http://schemas.microsoft.com/office/drawing/2014/main" id="{0A8E0D7A-D13E-4337-B0EA-5989513802F8}"/>
              </a:ext>
            </a:extLst>
          </p:cNvPr>
          <p:cNvGrpSpPr/>
          <p:nvPr/>
        </p:nvGrpSpPr>
        <p:grpSpPr>
          <a:xfrm>
            <a:off x="1299135" y="2166257"/>
            <a:ext cx="4119664" cy="877215"/>
            <a:chOff x="2518761" y="3064036"/>
            <a:chExt cx="4119664" cy="929417"/>
          </a:xfrm>
        </p:grpSpPr>
        <p:pic>
          <p:nvPicPr>
            <p:cNvPr id="117" name="Picture 116" descr="A close up of a logo&#10;&#10;Description automatically generated">
              <a:extLst>
                <a:ext uri="{FF2B5EF4-FFF2-40B4-BE49-F238E27FC236}">
                  <a16:creationId xmlns:a16="http://schemas.microsoft.com/office/drawing/2014/main" id="{CF45ED11-E1D0-44DD-8780-D29D6CB4EB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8761" y="3064036"/>
              <a:ext cx="4119664" cy="929417"/>
            </a:xfrm>
            <a:prstGeom prst="rect">
              <a:avLst/>
            </a:prstGeom>
          </p:spPr>
        </p:pic>
        <p:sp>
          <p:nvSpPr>
            <p:cNvPr id="118" name="Rectangle 117">
              <a:extLst>
                <a:ext uri="{FF2B5EF4-FFF2-40B4-BE49-F238E27FC236}">
                  <a16:creationId xmlns:a16="http://schemas.microsoft.com/office/drawing/2014/main" id="{A1D0D076-5CCA-4A0D-996A-4630061AB7DF}"/>
                </a:ext>
              </a:extLst>
            </p:cNvPr>
            <p:cNvSpPr/>
            <p:nvPr/>
          </p:nvSpPr>
          <p:spPr>
            <a:xfrm>
              <a:off x="2736853"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19" name="Rectangle 118">
              <a:extLst>
                <a:ext uri="{FF2B5EF4-FFF2-40B4-BE49-F238E27FC236}">
                  <a16:creationId xmlns:a16="http://schemas.microsoft.com/office/drawing/2014/main" id="{4485AD2E-A1A4-4F5B-AF05-B11B6E26B95B}"/>
                </a:ext>
              </a:extLst>
            </p:cNvPr>
            <p:cNvSpPr/>
            <p:nvPr/>
          </p:nvSpPr>
          <p:spPr>
            <a:xfrm>
              <a:off x="4681069"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20" name="Rectangle 119">
              <a:extLst>
                <a:ext uri="{FF2B5EF4-FFF2-40B4-BE49-F238E27FC236}">
                  <a16:creationId xmlns:a16="http://schemas.microsoft.com/office/drawing/2014/main" id="{08F112FD-6C53-46E4-96ED-7237C6ED15B8}"/>
                </a:ext>
              </a:extLst>
            </p:cNvPr>
            <p:cNvSpPr/>
            <p:nvPr/>
          </p:nvSpPr>
          <p:spPr>
            <a:xfrm>
              <a:off x="3672386"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21" name="Rectangle 120">
              <a:extLst>
                <a:ext uri="{FF2B5EF4-FFF2-40B4-BE49-F238E27FC236}">
                  <a16:creationId xmlns:a16="http://schemas.microsoft.com/office/drawing/2014/main" id="{6DF23AE2-2F0A-4E01-B512-F89092F40690}"/>
                </a:ext>
              </a:extLst>
            </p:cNvPr>
            <p:cNvSpPr/>
            <p:nvPr/>
          </p:nvSpPr>
          <p:spPr>
            <a:xfrm>
              <a:off x="5695193"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22" name="Rectangle 121">
              <a:extLst>
                <a:ext uri="{FF2B5EF4-FFF2-40B4-BE49-F238E27FC236}">
                  <a16:creationId xmlns:a16="http://schemas.microsoft.com/office/drawing/2014/main" id="{A874EDCD-D801-4163-A7B2-25F6B99EB5BD}"/>
                </a:ext>
              </a:extLst>
            </p:cNvPr>
            <p:cNvSpPr/>
            <p:nvPr/>
          </p:nvSpPr>
          <p:spPr>
            <a:xfrm>
              <a:off x="4303054" y="3200893"/>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23" name="TextBox 122">
              <a:extLst>
                <a:ext uri="{FF2B5EF4-FFF2-40B4-BE49-F238E27FC236}">
                  <a16:creationId xmlns:a16="http://schemas.microsoft.com/office/drawing/2014/main" id="{A7B852CB-3EB9-4DDB-A958-C4103543E1A4}"/>
                </a:ext>
              </a:extLst>
            </p:cNvPr>
            <p:cNvSpPr txBox="1"/>
            <p:nvPr/>
          </p:nvSpPr>
          <p:spPr>
            <a:xfrm>
              <a:off x="2576136" y="3587862"/>
              <a:ext cx="925254"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250,000</a:t>
              </a:r>
            </a:p>
          </p:txBody>
        </p:sp>
        <p:sp>
          <p:nvSpPr>
            <p:cNvPr id="124" name="TextBox 123">
              <a:extLst>
                <a:ext uri="{FF2B5EF4-FFF2-40B4-BE49-F238E27FC236}">
                  <a16:creationId xmlns:a16="http://schemas.microsoft.com/office/drawing/2014/main" id="{9A47B930-603B-4043-A60F-4AF62CFA727B}"/>
                </a:ext>
              </a:extLst>
            </p:cNvPr>
            <p:cNvSpPr txBox="1"/>
            <p:nvPr/>
          </p:nvSpPr>
          <p:spPr>
            <a:xfrm>
              <a:off x="3580750" y="3587862"/>
              <a:ext cx="925254"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250,000</a:t>
              </a:r>
            </a:p>
          </p:txBody>
        </p:sp>
        <p:sp>
          <p:nvSpPr>
            <p:cNvPr id="125" name="TextBox 124">
              <a:extLst>
                <a:ext uri="{FF2B5EF4-FFF2-40B4-BE49-F238E27FC236}">
                  <a16:creationId xmlns:a16="http://schemas.microsoft.com/office/drawing/2014/main" id="{37EB3B67-6355-4BA6-BFE2-3F89013F1B96}"/>
                </a:ext>
              </a:extLst>
            </p:cNvPr>
            <p:cNvSpPr txBox="1"/>
            <p:nvPr/>
          </p:nvSpPr>
          <p:spPr>
            <a:xfrm>
              <a:off x="4627585" y="3587862"/>
              <a:ext cx="925254"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250,000</a:t>
              </a:r>
            </a:p>
          </p:txBody>
        </p:sp>
        <p:sp>
          <p:nvSpPr>
            <p:cNvPr id="126" name="TextBox 125">
              <a:extLst>
                <a:ext uri="{FF2B5EF4-FFF2-40B4-BE49-F238E27FC236}">
                  <a16:creationId xmlns:a16="http://schemas.microsoft.com/office/drawing/2014/main" id="{6A890AB3-F322-4C63-ABF1-C2C3A31698CE}"/>
                </a:ext>
              </a:extLst>
            </p:cNvPr>
            <p:cNvSpPr txBox="1"/>
            <p:nvPr/>
          </p:nvSpPr>
          <p:spPr>
            <a:xfrm>
              <a:off x="5622159" y="3587862"/>
              <a:ext cx="925254"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250,000</a:t>
              </a:r>
            </a:p>
          </p:txBody>
        </p:sp>
        <p:sp>
          <p:nvSpPr>
            <p:cNvPr id="127" name="TextBox 126">
              <a:extLst>
                <a:ext uri="{FF2B5EF4-FFF2-40B4-BE49-F238E27FC236}">
                  <a16:creationId xmlns:a16="http://schemas.microsoft.com/office/drawing/2014/main" id="{F58A543B-F96C-47CB-9403-98B576488D03}"/>
                </a:ext>
              </a:extLst>
            </p:cNvPr>
            <p:cNvSpPr txBox="1"/>
            <p:nvPr/>
          </p:nvSpPr>
          <p:spPr>
            <a:xfrm>
              <a:off x="3994774" y="3132047"/>
              <a:ext cx="1096775"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grpSp>
      <p:grpSp>
        <p:nvGrpSpPr>
          <p:cNvPr id="75" name="Group 74">
            <a:extLst>
              <a:ext uri="{FF2B5EF4-FFF2-40B4-BE49-F238E27FC236}">
                <a16:creationId xmlns:a16="http://schemas.microsoft.com/office/drawing/2014/main" id="{B79F4312-342C-4BA8-8574-A6376F8305B8}"/>
              </a:ext>
            </a:extLst>
          </p:cNvPr>
          <p:cNvGrpSpPr/>
          <p:nvPr/>
        </p:nvGrpSpPr>
        <p:grpSpPr>
          <a:xfrm>
            <a:off x="1299135" y="3192983"/>
            <a:ext cx="4119664" cy="877215"/>
            <a:chOff x="2518761" y="3064036"/>
            <a:chExt cx="4119664" cy="929417"/>
          </a:xfrm>
        </p:grpSpPr>
        <p:pic>
          <p:nvPicPr>
            <p:cNvPr id="76" name="Picture 75" descr="A close up of a logo&#10;&#10;Description automatically generated">
              <a:extLst>
                <a:ext uri="{FF2B5EF4-FFF2-40B4-BE49-F238E27FC236}">
                  <a16:creationId xmlns:a16="http://schemas.microsoft.com/office/drawing/2014/main" id="{CBA11819-87E9-43A5-932C-D07A60507E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8761" y="3064036"/>
              <a:ext cx="4119664" cy="929417"/>
            </a:xfrm>
            <a:prstGeom prst="rect">
              <a:avLst/>
            </a:prstGeom>
          </p:spPr>
        </p:pic>
        <p:sp>
          <p:nvSpPr>
            <p:cNvPr id="77" name="Rectangle 76">
              <a:extLst>
                <a:ext uri="{FF2B5EF4-FFF2-40B4-BE49-F238E27FC236}">
                  <a16:creationId xmlns:a16="http://schemas.microsoft.com/office/drawing/2014/main" id="{0D55FCB7-ADE9-4DA4-90AB-55FC39347900}"/>
                </a:ext>
              </a:extLst>
            </p:cNvPr>
            <p:cNvSpPr/>
            <p:nvPr/>
          </p:nvSpPr>
          <p:spPr>
            <a:xfrm>
              <a:off x="2736853"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78" name="Rectangle 77">
              <a:extLst>
                <a:ext uri="{FF2B5EF4-FFF2-40B4-BE49-F238E27FC236}">
                  <a16:creationId xmlns:a16="http://schemas.microsoft.com/office/drawing/2014/main" id="{A3817217-CEA4-4529-A5B7-3BB4D9889BC9}"/>
                </a:ext>
              </a:extLst>
            </p:cNvPr>
            <p:cNvSpPr/>
            <p:nvPr/>
          </p:nvSpPr>
          <p:spPr>
            <a:xfrm>
              <a:off x="4681069"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79" name="Rectangle 78">
              <a:extLst>
                <a:ext uri="{FF2B5EF4-FFF2-40B4-BE49-F238E27FC236}">
                  <a16:creationId xmlns:a16="http://schemas.microsoft.com/office/drawing/2014/main" id="{FD31010B-0CA8-4F78-B677-AA03C2E32AB0}"/>
                </a:ext>
              </a:extLst>
            </p:cNvPr>
            <p:cNvSpPr/>
            <p:nvPr/>
          </p:nvSpPr>
          <p:spPr>
            <a:xfrm>
              <a:off x="3672386"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80" name="Rectangle 79">
              <a:extLst>
                <a:ext uri="{FF2B5EF4-FFF2-40B4-BE49-F238E27FC236}">
                  <a16:creationId xmlns:a16="http://schemas.microsoft.com/office/drawing/2014/main" id="{C909E97F-94C8-469C-8541-57D144229FF7}"/>
                </a:ext>
              </a:extLst>
            </p:cNvPr>
            <p:cNvSpPr/>
            <p:nvPr/>
          </p:nvSpPr>
          <p:spPr>
            <a:xfrm>
              <a:off x="5695193"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81" name="Rectangle 80">
              <a:extLst>
                <a:ext uri="{FF2B5EF4-FFF2-40B4-BE49-F238E27FC236}">
                  <a16:creationId xmlns:a16="http://schemas.microsoft.com/office/drawing/2014/main" id="{605A1397-A559-497E-A7A0-FB2A2A10C73F}"/>
                </a:ext>
              </a:extLst>
            </p:cNvPr>
            <p:cNvSpPr/>
            <p:nvPr/>
          </p:nvSpPr>
          <p:spPr>
            <a:xfrm>
              <a:off x="4303054" y="3200893"/>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82" name="TextBox 81">
              <a:extLst>
                <a:ext uri="{FF2B5EF4-FFF2-40B4-BE49-F238E27FC236}">
                  <a16:creationId xmlns:a16="http://schemas.microsoft.com/office/drawing/2014/main" id="{BE909C35-C51F-44DC-A79C-105A30982635}"/>
                </a:ext>
              </a:extLst>
            </p:cNvPr>
            <p:cNvSpPr txBox="1"/>
            <p:nvPr/>
          </p:nvSpPr>
          <p:spPr>
            <a:xfrm>
              <a:off x="2775711" y="3587862"/>
              <a:ext cx="526106"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a:t>
              </a:r>
            </a:p>
          </p:txBody>
        </p:sp>
        <p:sp>
          <p:nvSpPr>
            <p:cNvPr id="83" name="TextBox 82">
              <a:extLst>
                <a:ext uri="{FF2B5EF4-FFF2-40B4-BE49-F238E27FC236}">
                  <a16:creationId xmlns:a16="http://schemas.microsoft.com/office/drawing/2014/main" id="{DFADF129-373C-45C2-A952-F96FB4F1FDEA}"/>
                </a:ext>
              </a:extLst>
            </p:cNvPr>
            <p:cNvSpPr txBox="1"/>
            <p:nvPr/>
          </p:nvSpPr>
          <p:spPr>
            <a:xfrm>
              <a:off x="3780325" y="3587862"/>
              <a:ext cx="526106"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a:t>
              </a:r>
            </a:p>
          </p:txBody>
        </p:sp>
        <p:sp>
          <p:nvSpPr>
            <p:cNvPr id="84" name="TextBox 83">
              <a:extLst>
                <a:ext uri="{FF2B5EF4-FFF2-40B4-BE49-F238E27FC236}">
                  <a16:creationId xmlns:a16="http://schemas.microsoft.com/office/drawing/2014/main" id="{FC8B8919-4BFD-468C-B307-6C1CACD6E03D}"/>
                </a:ext>
              </a:extLst>
            </p:cNvPr>
            <p:cNvSpPr txBox="1"/>
            <p:nvPr/>
          </p:nvSpPr>
          <p:spPr>
            <a:xfrm>
              <a:off x="4827160" y="3587862"/>
              <a:ext cx="526106"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a:t>
              </a:r>
            </a:p>
          </p:txBody>
        </p:sp>
        <p:sp>
          <p:nvSpPr>
            <p:cNvPr id="85" name="TextBox 84">
              <a:extLst>
                <a:ext uri="{FF2B5EF4-FFF2-40B4-BE49-F238E27FC236}">
                  <a16:creationId xmlns:a16="http://schemas.microsoft.com/office/drawing/2014/main" id="{37EA6A48-8BAC-436D-A931-E8017B826605}"/>
                </a:ext>
              </a:extLst>
            </p:cNvPr>
            <p:cNvSpPr txBox="1"/>
            <p:nvPr/>
          </p:nvSpPr>
          <p:spPr>
            <a:xfrm>
              <a:off x="5821734" y="3587862"/>
              <a:ext cx="526106"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a:t>
              </a:r>
            </a:p>
          </p:txBody>
        </p:sp>
        <p:sp>
          <p:nvSpPr>
            <p:cNvPr id="86" name="TextBox 85">
              <a:extLst>
                <a:ext uri="{FF2B5EF4-FFF2-40B4-BE49-F238E27FC236}">
                  <a16:creationId xmlns:a16="http://schemas.microsoft.com/office/drawing/2014/main" id="{ABC556C9-9F86-4064-BE63-765E81AF378A}"/>
                </a:ext>
              </a:extLst>
            </p:cNvPr>
            <p:cNvSpPr txBox="1"/>
            <p:nvPr/>
          </p:nvSpPr>
          <p:spPr>
            <a:xfrm>
              <a:off x="4194347" y="3132047"/>
              <a:ext cx="697627"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nvGrpSpPr>
          <p:cNvPr id="4" name="Group 3">
            <a:extLst>
              <a:ext uri="{FF2B5EF4-FFF2-40B4-BE49-F238E27FC236}">
                <a16:creationId xmlns:a16="http://schemas.microsoft.com/office/drawing/2014/main" id="{2C0FC07E-9228-456D-8D74-4B9810B310DD}"/>
              </a:ext>
            </a:extLst>
          </p:cNvPr>
          <p:cNvGrpSpPr/>
          <p:nvPr/>
        </p:nvGrpSpPr>
        <p:grpSpPr>
          <a:xfrm>
            <a:off x="1444724" y="3696248"/>
            <a:ext cx="3883063" cy="251527"/>
            <a:chOff x="1919182" y="3631356"/>
            <a:chExt cx="3750428" cy="266495"/>
          </a:xfrm>
        </p:grpSpPr>
        <p:sp>
          <p:nvSpPr>
            <p:cNvPr id="110" name="Rectangle 109">
              <a:extLst>
                <a:ext uri="{FF2B5EF4-FFF2-40B4-BE49-F238E27FC236}">
                  <a16:creationId xmlns:a16="http://schemas.microsoft.com/office/drawing/2014/main" id="{6B0C9781-2F40-426E-9EF1-E35B54571335}"/>
                </a:ext>
              </a:extLst>
            </p:cNvPr>
            <p:cNvSpPr/>
            <p:nvPr/>
          </p:nvSpPr>
          <p:spPr>
            <a:xfrm>
              <a:off x="1919182" y="3631356"/>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11" name="Rectangle 110">
              <a:extLst>
                <a:ext uri="{FF2B5EF4-FFF2-40B4-BE49-F238E27FC236}">
                  <a16:creationId xmlns:a16="http://schemas.microsoft.com/office/drawing/2014/main" id="{A287FFF4-1FC9-4E8C-BD14-1BFD892BBACF}"/>
                </a:ext>
              </a:extLst>
            </p:cNvPr>
            <p:cNvSpPr/>
            <p:nvPr/>
          </p:nvSpPr>
          <p:spPr>
            <a:xfrm>
              <a:off x="3863398" y="3631356"/>
              <a:ext cx="82542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12" name="Rectangle 111">
              <a:extLst>
                <a:ext uri="{FF2B5EF4-FFF2-40B4-BE49-F238E27FC236}">
                  <a16:creationId xmlns:a16="http://schemas.microsoft.com/office/drawing/2014/main" id="{6C41A16E-4088-4105-BA0A-F8DD3BDFA2B3}"/>
                </a:ext>
              </a:extLst>
            </p:cNvPr>
            <p:cNvSpPr/>
            <p:nvPr/>
          </p:nvSpPr>
          <p:spPr>
            <a:xfrm>
              <a:off x="2854715" y="3631356"/>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13" name="Rectangle 112">
              <a:extLst>
                <a:ext uri="{FF2B5EF4-FFF2-40B4-BE49-F238E27FC236}">
                  <a16:creationId xmlns:a16="http://schemas.microsoft.com/office/drawing/2014/main" id="{A8781627-D3E8-4924-9075-F9712A42C94F}"/>
                </a:ext>
              </a:extLst>
            </p:cNvPr>
            <p:cNvSpPr/>
            <p:nvPr/>
          </p:nvSpPr>
          <p:spPr>
            <a:xfrm>
              <a:off x="4877522" y="3631356"/>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grpSp>
        <p:nvGrpSpPr>
          <p:cNvPr id="128" name="Group 127">
            <a:extLst>
              <a:ext uri="{FF2B5EF4-FFF2-40B4-BE49-F238E27FC236}">
                <a16:creationId xmlns:a16="http://schemas.microsoft.com/office/drawing/2014/main" id="{64EC6CB6-80EB-49CF-9928-933D9FE5430C}"/>
              </a:ext>
            </a:extLst>
          </p:cNvPr>
          <p:cNvGrpSpPr/>
          <p:nvPr/>
        </p:nvGrpSpPr>
        <p:grpSpPr>
          <a:xfrm>
            <a:off x="1444724" y="2669522"/>
            <a:ext cx="3883063" cy="251527"/>
            <a:chOff x="1919182" y="3631356"/>
            <a:chExt cx="3750428" cy="266495"/>
          </a:xfrm>
        </p:grpSpPr>
        <p:sp>
          <p:nvSpPr>
            <p:cNvPr id="129" name="Rectangle 128">
              <a:extLst>
                <a:ext uri="{FF2B5EF4-FFF2-40B4-BE49-F238E27FC236}">
                  <a16:creationId xmlns:a16="http://schemas.microsoft.com/office/drawing/2014/main" id="{BABD2DE4-71E3-42F6-BA22-2D4CF86A8C69}"/>
                </a:ext>
              </a:extLst>
            </p:cNvPr>
            <p:cNvSpPr/>
            <p:nvPr/>
          </p:nvSpPr>
          <p:spPr>
            <a:xfrm>
              <a:off x="1919182" y="3631356"/>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30" name="Rectangle 129">
              <a:extLst>
                <a:ext uri="{FF2B5EF4-FFF2-40B4-BE49-F238E27FC236}">
                  <a16:creationId xmlns:a16="http://schemas.microsoft.com/office/drawing/2014/main" id="{C7AE381C-C22C-49F2-8596-A74DBA285D0B}"/>
                </a:ext>
              </a:extLst>
            </p:cNvPr>
            <p:cNvSpPr/>
            <p:nvPr/>
          </p:nvSpPr>
          <p:spPr>
            <a:xfrm>
              <a:off x="3863398" y="3631356"/>
              <a:ext cx="82542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31" name="Rectangle 130">
              <a:extLst>
                <a:ext uri="{FF2B5EF4-FFF2-40B4-BE49-F238E27FC236}">
                  <a16:creationId xmlns:a16="http://schemas.microsoft.com/office/drawing/2014/main" id="{4E87D7B8-B3EC-4FDA-AAF3-1347BB4011B3}"/>
                </a:ext>
              </a:extLst>
            </p:cNvPr>
            <p:cNvSpPr/>
            <p:nvPr/>
          </p:nvSpPr>
          <p:spPr>
            <a:xfrm>
              <a:off x="2854715" y="3631356"/>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32" name="Rectangle 131">
              <a:extLst>
                <a:ext uri="{FF2B5EF4-FFF2-40B4-BE49-F238E27FC236}">
                  <a16:creationId xmlns:a16="http://schemas.microsoft.com/office/drawing/2014/main" id="{3A7FBED7-0DC8-494A-A0D7-97D2AC2A27DD}"/>
                </a:ext>
              </a:extLst>
            </p:cNvPr>
            <p:cNvSpPr/>
            <p:nvPr/>
          </p:nvSpPr>
          <p:spPr>
            <a:xfrm>
              <a:off x="4877522" y="3631356"/>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grpSp>
        <p:nvGrpSpPr>
          <p:cNvPr id="133" name="Group 132">
            <a:extLst>
              <a:ext uri="{FF2B5EF4-FFF2-40B4-BE49-F238E27FC236}">
                <a16:creationId xmlns:a16="http://schemas.microsoft.com/office/drawing/2014/main" id="{E531CFC6-BF2B-45DF-B411-60536CBEF300}"/>
              </a:ext>
            </a:extLst>
          </p:cNvPr>
          <p:cNvGrpSpPr/>
          <p:nvPr/>
        </p:nvGrpSpPr>
        <p:grpSpPr>
          <a:xfrm>
            <a:off x="1299135" y="4220945"/>
            <a:ext cx="4119664" cy="877215"/>
            <a:chOff x="2518761" y="3064036"/>
            <a:chExt cx="4119664" cy="929417"/>
          </a:xfrm>
        </p:grpSpPr>
        <p:pic>
          <p:nvPicPr>
            <p:cNvPr id="134" name="Picture 133" descr="A close up of a logo&#10;&#10;Description automatically generated">
              <a:extLst>
                <a:ext uri="{FF2B5EF4-FFF2-40B4-BE49-F238E27FC236}">
                  <a16:creationId xmlns:a16="http://schemas.microsoft.com/office/drawing/2014/main" id="{5E324C02-5A28-4232-9D2D-9CF8E0DECE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8761" y="3064036"/>
              <a:ext cx="4119664" cy="929417"/>
            </a:xfrm>
            <a:prstGeom prst="rect">
              <a:avLst/>
            </a:prstGeom>
          </p:spPr>
        </p:pic>
        <p:sp>
          <p:nvSpPr>
            <p:cNvPr id="135" name="Rectangle 134">
              <a:extLst>
                <a:ext uri="{FF2B5EF4-FFF2-40B4-BE49-F238E27FC236}">
                  <a16:creationId xmlns:a16="http://schemas.microsoft.com/office/drawing/2014/main" id="{6F551744-9080-4260-B8A9-521EB9E75540}"/>
                </a:ext>
              </a:extLst>
            </p:cNvPr>
            <p:cNvSpPr/>
            <p:nvPr/>
          </p:nvSpPr>
          <p:spPr>
            <a:xfrm>
              <a:off x="2736853"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36" name="Rectangle 135">
              <a:extLst>
                <a:ext uri="{FF2B5EF4-FFF2-40B4-BE49-F238E27FC236}">
                  <a16:creationId xmlns:a16="http://schemas.microsoft.com/office/drawing/2014/main" id="{3EE3E5E9-0240-4219-8FB2-8363FACD910A}"/>
                </a:ext>
              </a:extLst>
            </p:cNvPr>
            <p:cNvSpPr/>
            <p:nvPr/>
          </p:nvSpPr>
          <p:spPr>
            <a:xfrm>
              <a:off x="4681069"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37" name="Rectangle 136">
              <a:extLst>
                <a:ext uri="{FF2B5EF4-FFF2-40B4-BE49-F238E27FC236}">
                  <a16:creationId xmlns:a16="http://schemas.microsoft.com/office/drawing/2014/main" id="{37A66853-5B38-4B21-BF9A-263981DC6891}"/>
                </a:ext>
              </a:extLst>
            </p:cNvPr>
            <p:cNvSpPr/>
            <p:nvPr/>
          </p:nvSpPr>
          <p:spPr>
            <a:xfrm>
              <a:off x="3672386"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38" name="Rectangle 137">
              <a:extLst>
                <a:ext uri="{FF2B5EF4-FFF2-40B4-BE49-F238E27FC236}">
                  <a16:creationId xmlns:a16="http://schemas.microsoft.com/office/drawing/2014/main" id="{B061C6D8-BB46-427B-99F3-6FC676E3D03E}"/>
                </a:ext>
              </a:extLst>
            </p:cNvPr>
            <p:cNvSpPr/>
            <p:nvPr/>
          </p:nvSpPr>
          <p:spPr>
            <a:xfrm>
              <a:off x="5695193"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39" name="Rectangle 138">
              <a:extLst>
                <a:ext uri="{FF2B5EF4-FFF2-40B4-BE49-F238E27FC236}">
                  <a16:creationId xmlns:a16="http://schemas.microsoft.com/office/drawing/2014/main" id="{7D7B3AA4-129A-4466-9AF6-D05D1CF1676D}"/>
                </a:ext>
              </a:extLst>
            </p:cNvPr>
            <p:cNvSpPr/>
            <p:nvPr/>
          </p:nvSpPr>
          <p:spPr>
            <a:xfrm>
              <a:off x="4303054" y="3200893"/>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40" name="TextBox 139">
              <a:extLst>
                <a:ext uri="{FF2B5EF4-FFF2-40B4-BE49-F238E27FC236}">
                  <a16:creationId xmlns:a16="http://schemas.microsoft.com/office/drawing/2014/main" id="{8D478FA2-2491-4E16-82D8-C0054FFA05BE}"/>
                </a:ext>
              </a:extLst>
            </p:cNvPr>
            <p:cNvSpPr txBox="1"/>
            <p:nvPr/>
          </p:nvSpPr>
          <p:spPr>
            <a:xfrm>
              <a:off x="2832617" y="3587862"/>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a:t>
              </a:r>
            </a:p>
          </p:txBody>
        </p:sp>
        <p:sp>
          <p:nvSpPr>
            <p:cNvPr id="141" name="TextBox 140">
              <a:extLst>
                <a:ext uri="{FF2B5EF4-FFF2-40B4-BE49-F238E27FC236}">
                  <a16:creationId xmlns:a16="http://schemas.microsoft.com/office/drawing/2014/main" id="{E5799A3C-7FAF-4DF8-B72A-410930B4959F}"/>
                </a:ext>
              </a:extLst>
            </p:cNvPr>
            <p:cNvSpPr txBox="1"/>
            <p:nvPr/>
          </p:nvSpPr>
          <p:spPr>
            <a:xfrm>
              <a:off x="3837231" y="3587862"/>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a:t>
              </a:r>
            </a:p>
          </p:txBody>
        </p:sp>
        <p:sp>
          <p:nvSpPr>
            <p:cNvPr id="142" name="TextBox 141">
              <a:extLst>
                <a:ext uri="{FF2B5EF4-FFF2-40B4-BE49-F238E27FC236}">
                  <a16:creationId xmlns:a16="http://schemas.microsoft.com/office/drawing/2014/main" id="{304DBB2F-6EC3-452F-8A1C-BCE5599F8630}"/>
                </a:ext>
              </a:extLst>
            </p:cNvPr>
            <p:cNvSpPr txBox="1"/>
            <p:nvPr/>
          </p:nvSpPr>
          <p:spPr>
            <a:xfrm>
              <a:off x="4884066" y="3587862"/>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a:t>
              </a:r>
            </a:p>
          </p:txBody>
        </p:sp>
        <p:sp>
          <p:nvSpPr>
            <p:cNvPr id="143" name="TextBox 142">
              <a:extLst>
                <a:ext uri="{FF2B5EF4-FFF2-40B4-BE49-F238E27FC236}">
                  <a16:creationId xmlns:a16="http://schemas.microsoft.com/office/drawing/2014/main" id="{A4DDC24B-6264-4082-AC53-FD6D0B2C8935}"/>
                </a:ext>
              </a:extLst>
            </p:cNvPr>
            <p:cNvSpPr txBox="1"/>
            <p:nvPr/>
          </p:nvSpPr>
          <p:spPr>
            <a:xfrm>
              <a:off x="5878640" y="3587862"/>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a:t>
              </a:r>
            </a:p>
          </p:txBody>
        </p:sp>
        <p:sp>
          <p:nvSpPr>
            <p:cNvPr id="144" name="TextBox 143">
              <a:extLst>
                <a:ext uri="{FF2B5EF4-FFF2-40B4-BE49-F238E27FC236}">
                  <a16:creationId xmlns:a16="http://schemas.microsoft.com/office/drawing/2014/main" id="{9944353D-CF31-46BE-B0ED-B6935565DC24}"/>
                </a:ext>
              </a:extLst>
            </p:cNvPr>
            <p:cNvSpPr txBox="1"/>
            <p:nvPr/>
          </p:nvSpPr>
          <p:spPr>
            <a:xfrm>
              <a:off x="4280108" y="3132047"/>
              <a:ext cx="526105"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145" name="Group 144">
            <a:extLst>
              <a:ext uri="{FF2B5EF4-FFF2-40B4-BE49-F238E27FC236}">
                <a16:creationId xmlns:a16="http://schemas.microsoft.com/office/drawing/2014/main" id="{3DDB0B6A-EBC8-46ED-B8D2-8F8EC60D78E9}"/>
              </a:ext>
            </a:extLst>
          </p:cNvPr>
          <p:cNvGrpSpPr/>
          <p:nvPr/>
        </p:nvGrpSpPr>
        <p:grpSpPr>
          <a:xfrm>
            <a:off x="1444724" y="4724210"/>
            <a:ext cx="3883063" cy="251527"/>
            <a:chOff x="1919182" y="3631356"/>
            <a:chExt cx="3750428" cy="266495"/>
          </a:xfrm>
        </p:grpSpPr>
        <p:sp>
          <p:nvSpPr>
            <p:cNvPr id="146" name="Rectangle 145">
              <a:extLst>
                <a:ext uri="{FF2B5EF4-FFF2-40B4-BE49-F238E27FC236}">
                  <a16:creationId xmlns:a16="http://schemas.microsoft.com/office/drawing/2014/main" id="{2E4A5CBE-4F89-4ABD-B35D-4356267B2084}"/>
                </a:ext>
              </a:extLst>
            </p:cNvPr>
            <p:cNvSpPr/>
            <p:nvPr/>
          </p:nvSpPr>
          <p:spPr>
            <a:xfrm>
              <a:off x="1919182" y="3631356"/>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47" name="Rectangle 146">
              <a:extLst>
                <a:ext uri="{FF2B5EF4-FFF2-40B4-BE49-F238E27FC236}">
                  <a16:creationId xmlns:a16="http://schemas.microsoft.com/office/drawing/2014/main" id="{C0BC230C-8F6E-4E97-9355-4A07E8DBABBA}"/>
                </a:ext>
              </a:extLst>
            </p:cNvPr>
            <p:cNvSpPr/>
            <p:nvPr/>
          </p:nvSpPr>
          <p:spPr>
            <a:xfrm>
              <a:off x="3863398" y="3631356"/>
              <a:ext cx="82542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48" name="Rectangle 147">
              <a:extLst>
                <a:ext uri="{FF2B5EF4-FFF2-40B4-BE49-F238E27FC236}">
                  <a16:creationId xmlns:a16="http://schemas.microsoft.com/office/drawing/2014/main" id="{D7CE8BEF-EA14-4AEE-9C1F-A98603C9FCF3}"/>
                </a:ext>
              </a:extLst>
            </p:cNvPr>
            <p:cNvSpPr/>
            <p:nvPr/>
          </p:nvSpPr>
          <p:spPr>
            <a:xfrm>
              <a:off x="2854715" y="3631356"/>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49" name="Rectangle 148">
              <a:extLst>
                <a:ext uri="{FF2B5EF4-FFF2-40B4-BE49-F238E27FC236}">
                  <a16:creationId xmlns:a16="http://schemas.microsoft.com/office/drawing/2014/main" id="{A9723760-D80D-488B-AADD-26AF473C55F2}"/>
                </a:ext>
              </a:extLst>
            </p:cNvPr>
            <p:cNvSpPr/>
            <p:nvPr/>
          </p:nvSpPr>
          <p:spPr>
            <a:xfrm>
              <a:off x="4877522" y="3631356"/>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grpSp>
        <p:nvGrpSpPr>
          <p:cNvPr id="150" name="Group 149">
            <a:extLst>
              <a:ext uri="{FF2B5EF4-FFF2-40B4-BE49-F238E27FC236}">
                <a16:creationId xmlns:a16="http://schemas.microsoft.com/office/drawing/2014/main" id="{EADECD9C-9A17-413A-B674-0BFC326A5C05}"/>
              </a:ext>
            </a:extLst>
          </p:cNvPr>
          <p:cNvGrpSpPr/>
          <p:nvPr/>
        </p:nvGrpSpPr>
        <p:grpSpPr>
          <a:xfrm>
            <a:off x="1299135" y="5250642"/>
            <a:ext cx="4119664" cy="877215"/>
            <a:chOff x="2518761" y="3064036"/>
            <a:chExt cx="4119664" cy="929417"/>
          </a:xfrm>
        </p:grpSpPr>
        <p:pic>
          <p:nvPicPr>
            <p:cNvPr id="151" name="Picture 150" descr="A close up of a logo&#10;&#10;Description automatically generated">
              <a:extLst>
                <a:ext uri="{FF2B5EF4-FFF2-40B4-BE49-F238E27FC236}">
                  <a16:creationId xmlns:a16="http://schemas.microsoft.com/office/drawing/2014/main" id="{5D6A9835-D744-49BE-B03A-32321A743F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8761" y="3064036"/>
              <a:ext cx="4119664" cy="929417"/>
            </a:xfrm>
            <a:prstGeom prst="rect">
              <a:avLst/>
            </a:prstGeom>
          </p:spPr>
        </p:pic>
        <p:sp>
          <p:nvSpPr>
            <p:cNvPr id="152" name="Rectangle 151">
              <a:extLst>
                <a:ext uri="{FF2B5EF4-FFF2-40B4-BE49-F238E27FC236}">
                  <a16:creationId xmlns:a16="http://schemas.microsoft.com/office/drawing/2014/main" id="{4C556165-3A99-4815-B68D-76039C95A404}"/>
                </a:ext>
              </a:extLst>
            </p:cNvPr>
            <p:cNvSpPr/>
            <p:nvPr/>
          </p:nvSpPr>
          <p:spPr>
            <a:xfrm>
              <a:off x="2736853"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53" name="Rectangle 152">
              <a:extLst>
                <a:ext uri="{FF2B5EF4-FFF2-40B4-BE49-F238E27FC236}">
                  <a16:creationId xmlns:a16="http://schemas.microsoft.com/office/drawing/2014/main" id="{3A1995DD-FDF5-43B7-90A5-38798DD82F24}"/>
                </a:ext>
              </a:extLst>
            </p:cNvPr>
            <p:cNvSpPr/>
            <p:nvPr/>
          </p:nvSpPr>
          <p:spPr>
            <a:xfrm>
              <a:off x="4681069"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54" name="Rectangle 153">
              <a:extLst>
                <a:ext uri="{FF2B5EF4-FFF2-40B4-BE49-F238E27FC236}">
                  <a16:creationId xmlns:a16="http://schemas.microsoft.com/office/drawing/2014/main" id="{3F219898-8AA4-4CEA-813E-CDB125C0BBB7}"/>
                </a:ext>
              </a:extLst>
            </p:cNvPr>
            <p:cNvSpPr/>
            <p:nvPr/>
          </p:nvSpPr>
          <p:spPr>
            <a:xfrm>
              <a:off x="3672386"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55" name="Rectangle 154">
              <a:extLst>
                <a:ext uri="{FF2B5EF4-FFF2-40B4-BE49-F238E27FC236}">
                  <a16:creationId xmlns:a16="http://schemas.microsoft.com/office/drawing/2014/main" id="{8C3033E3-02F0-457B-A423-84FD3802BAA9}"/>
                </a:ext>
              </a:extLst>
            </p:cNvPr>
            <p:cNvSpPr/>
            <p:nvPr/>
          </p:nvSpPr>
          <p:spPr>
            <a:xfrm>
              <a:off x="5695193" y="3612111"/>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56" name="Rectangle 155">
              <a:extLst>
                <a:ext uri="{FF2B5EF4-FFF2-40B4-BE49-F238E27FC236}">
                  <a16:creationId xmlns:a16="http://schemas.microsoft.com/office/drawing/2014/main" id="{5ABC56E3-1A80-496F-AE11-8AA275C3BFB9}"/>
                </a:ext>
              </a:extLst>
            </p:cNvPr>
            <p:cNvSpPr/>
            <p:nvPr/>
          </p:nvSpPr>
          <p:spPr>
            <a:xfrm>
              <a:off x="4303054" y="3200893"/>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57" name="TextBox 156">
              <a:extLst>
                <a:ext uri="{FF2B5EF4-FFF2-40B4-BE49-F238E27FC236}">
                  <a16:creationId xmlns:a16="http://schemas.microsoft.com/office/drawing/2014/main" id="{6CC4BE68-E2E8-49BB-87AC-760772B77D8F}"/>
                </a:ext>
              </a:extLst>
            </p:cNvPr>
            <p:cNvSpPr txBox="1"/>
            <p:nvPr/>
          </p:nvSpPr>
          <p:spPr>
            <a:xfrm>
              <a:off x="2746856" y="3587862"/>
              <a:ext cx="583814"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0.25</a:t>
              </a:r>
            </a:p>
          </p:txBody>
        </p:sp>
        <p:sp>
          <p:nvSpPr>
            <p:cNvPr id="158" name="TextBox 157">
              <a:extLst>
                <a:ext uri="{FF2B5EF4-FFF2-40B4-BE49-F238E27FC236}">
                  <a16:creationId xmlns:a16="http://schemas.microsoft.com/office/drawing/2014/main" id="{1894F1AA-CDD8-4DE6-8140-50468B3F6922}"/>
                </a:ext>
              </a:extLst>
            </p:cNvPr>
            <p:cNvSpPr txBox="1"/>
            <p:nvPr/>
          </p:nvSpPr>
          <p:spPr>
            <a:xfrm>
              <a:off x="3751470" y="3587862"/>
              <a:ext cx="583814"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0.25</a:t>
              </a:r>
            </a:p>
          </p:txBody>
        </p:sp>
        <p:sp>
          <p:nvSpPr>
            <p:cNvPr id="159" name="TextBox 158">
              <a:extLst>
                <a:ext uri="{FF2B5EF4-FFF2-40B4-BE49-F238E27FC236}">
                  <a16:creationId xmlns:a16="http://schemas.microsoft.com/office/drawing/2014/main" id="{F33427F8-7124-4BE4-A1CA-7F6FA6168F3D}"/>
                </a:ext>
              </a:extLst>
            </p:cNvPr>
            <p:cNvSpPr txBox="1"/>
            <p:nvPr/>
          </p:nvSpPr>
          <p:spPr>
            <a:xfrm>
              <a:off x="4798305" y="3587862"/>
              <a:ext cx="583814"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0.25</a:t>
              </a:r>
            </a:p>
          </p:txBody>
        </p:sp>
        <p:sp>
          <p:nvSpPr>
            <p:cNvPr id="160" name="TextBox 159">
              <a:extLst>
                <a:ext uri="{FF2B5EF4-FFF2-40B4-BE49-F238E27FC236}">
                  <a16:creationId xmlns:a16="http://schemas.microsoft.com/office/drawing/2014/main" id="{AA5FAB7B-B7E2-4B66-9A8B-1A112A3E923A}"/>
                </a:ext>
              </a:extLst>
            </p:cNvPr>
            <p:cNvSpPr txBox="1"/>
            <p:nvPr/>
          </p:nvSpPr>
          <p:spPr>
            <a:xfrm>
              <a:off x="5792880" y="3587862"/>
              <a:ext cx="583814"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0.25</a:t>
              </a:r>
            </a:p>
          </p:txBody>
        </p:sp>
        <p:sp>
          <p:nvSpPr>
            <p:cNvPr id="161" name="TextBox 160">
              <a:extLst>
                <a:ext uri="{FF2B5EF4-FFF2-40B4-BE49-F238E27FC236}">
                  <a16:creationId xmlns:a16="http://schemas.microsoft.com/office/drawing/2014/main" id="{0674DB4A-45AA-4B50-B1F8-EE1F0A972373}"/>
                </a:ext>
              </a:extLst>
            </p:cNvPr>
            <p:cNvSpPr txBox="1"/>
            <p:nvPr/>
          </p:nvSpPr>
          <p:spPr>
            <a:xfrm>
              <a:off x="4393920" y="3132047"/>
              <a:ext cx="29848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62" name="Group 161">
            <a:extLst>
              <a:ext uri="{FF2B5EF4-FFF2-40B4-BE49-F238E27FC236}">
                <a16:creationId xmlns:a16="http://schemas.microsoft.com/office/drawing/2014/main" id="{3744B54D-E5E1-44C9-A5D2-C0FD38366F4B}"/>
              </a:ext>
            </a:extLst>
          </p:cNvPr>
          <p:cNvGrpSpPr/>
          <p:nvPr/>
        </p:nvGrpSpPr>
        <p:grpSpPr>
          <a:xfrm>
            <a:off x="1444724" y="5753907"/>
            <a:ext cx="3883063" cy="251527"/>
            <a:chOff x="1919182" y="3631356"/>
            <a:chExt cx="3750428" cy="266495"/>
          </a:xfrm>
        </p:grpSpPr>
        <p:sp>
          <p:nvSpPr>
            <p:cNvPr id="163" name="Rectangle 162">
              <a:extLst>
                <a:ext uri="{FF2B5EF4-FFF2-40B4-BE49-F238E27FC236}">
                  <a16:creationId xmlns:a16="http://schemas.microsoft.com/office/drawing/2014/main" id="{4F830075-8567-4B68-ADA7-D821C883B0F3}"/>
                </a:ext>
              </a:extLst>
            </p:cNvPr>
            <p:cNvSpPr/>
            <p:nvPr/>
          </p:nvSpPr>
          <p:spPr>
            <a:xfrm>
              <a:off x="1919182" y="3631356"/>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64" name="Rectangle 163">
              <a:extLst>
                <a:ext uri="{FF2B5EF4-FFF2-40B4-BE49-F238E27FC236}">
                  <a16:creationId xmlns:a16="http://schemas.microsoft.com/office/drawing/2014/main" id="{7E292CF2-C121-4EAD-A9C7-9125C758817F}"/>
                </a:ext>
              </a:extLst>
            </p:cNvPr>
            <p:cNvSpPr/>
            <p:nvPr/>
          </p:nvSpPr>
          <p:spPr>
            <a:xfrm>
              <a:off x="3863398" y="3631356"/>
              <a:ext cx="82542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65" name="Rectangle 164">
              <a:extLst>
                <a:ext uri="{FF2B5EF4-FFF2-40B4-BE49-F238E27FC236}">
                  <a16:creationId xmlns:a16="http://schemas.microsoft.com/office/drawing/2014/main" id="{25279BB7-3197-40D6-94EE-83EF673CDE25}"/>
                </a:ext>
              </a:extLst>
            </p:cNvPr>
            <p:cNvSpPr/>
            <p:nvPr/>
          </p:nvSpPr>
          <p:spPr>
            <a:xfrm>
              <a:off x="2854715" y="3631356"/>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66" name="Rectangle 165">
              <a:extLst>
                <a:ext uri="{FF2B5EF4-FFF2-40B4-BE49-F238E27FC236}">
                  <a16:creationId xmlns:a16="http://schemas.microsoft.com/office/drawing/2014/main" id="{62E0625B-B60E-4953-9050-74360E8496A0}"/>
                </a:ext>
              </a:extLst>
            </p:cNvPr>
            <p:cNvSpPr/>
            <p:nvPr/>
          </p:nvSpPr>
          <p:spPr>
            <a:xfrm>
              <a:off x="4877522" y="3631356"/>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grpSp>
        <p:nvGrpSpPr>
          <p:cNvPr id="386" name="Group 385">
            <a:extLst>
              <a:ext uri="{FF2B5EF4-FFF2-40B4-BE49-F238E27FC236}">
                <a16:creationId xmlns:a16="http://schemas.microsoft.com/office/drawing/2014/main" id="{FA2A2F88-01A2-441E-8BA3-5F44B46A9656}"/>
              </a:ext>
            </a:extLst>
          </p:cNvPr>
          <p:cNvGrpSpPr/>
          <p:nvPr/>
        </p:nvGrpSpPr>
        <p:grpSpPr>
          <a:xfrm>
            <a:off x="1399896" y="1624229"/>
            <a:ext cx="3918142" cy="290395"/>
            <a:chOff x="1919182" y="3597805"/>
            <a:chExt cx="3784309" cy="307676"/>
          </a:xfrm>
        </p:grpSpPr>
        <p:sp>
          <p:nvSpPr>
            <p:cNvPr id="387" name="Rectangle 386">
              <a:extLst>
                <a:ext uri="{FF2B5EF4-FFF2-40B4-BE49-F238E27FC236}">
                  <a16:creationId xmlns:a16="http://schemas.microsoft.com/office/drawing/2014/main" id="{CA27FDDC-6727-442F-ACD2-DD356B2AA9AA}"/>
                </a:ext>
              </a:extLst>
            </p:cNvPr>
            <p:cNvSpPr/>
            <p:nvPr/>
          </p:nvSpPr>
          <p:spPr>
            <a:xfrm>
              <a:off x="1919182" y="3631356"/>
              <a:ext cx="838910" cy="274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88" name="Rectangle 387">
              <a:extLst>
                <a:ext uri="{FF2B5EF4-FFF2-40B4-BE49-F238E27FC236}">
                  <a16:creationId xmlns:a16="http://schemas.microsoft.com/office/drawing/2014/main" id="{69B5C8BF-94B1-4F9D-A0E7-077C487CB955}"/>
                </a:ext>
              </a:extLst>
            </p:cNvPr>
            <p:cNvSpPr/>
            <p:nvPr/>
          </p:nvSpPr>
          <p:spPr>
            <a:xfrm>
              <a:off x="3863398" y="3597806"/>
              <a:ext cx="905704" cy="3000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89" name="Rectangle 388">
              <a:extLst>
                <a:ext uri="{FF2B5EF4-FFF2-40B4-BE49-F238E27FC236}">
                  <a16:creationId xmlns:a16="http://schemas.microsoft.com/office/drawing/2014/main" id="{E1149B0A-334A-47AB-8D49-9A6E9391F870}"/>
                </a:ext>
              </a:extLst>
            </p:cNvPr>
            <p:cNvSpPr/>
            <p:nvPr/>
          </p:nvSpPr>
          <p:spPr>
            <a:xfrm>
              <a:off x="2854715" y="3648176"/>
              <a:ext cx="882336" cy="249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90" name="Rectangle 389">
              <a:extLst>
                <a:ext uri="{FF2B5EF4-FFF2-40B4-BE49-F238E27FC236}">
                  <a16:creationId xmlns:a16="http://schemas.microsoft.com/office/drawing/2014/main" id="{A7DF9CD2-8ECF-4177-8FDC-3B3CA53744F8}"/>
                </a:ext>
              </a:extLst>
            </p:cNvPr>
            <p:cNvSpPr/>
            <p:nvPr/>
          </p:nvSpPr>
          <p:spPr>
            <a:xfrm>
              <a:off x="4861751" y="3597805"/>
              <a:ext cx="841740" cy="3000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sp>
        <p:nvSpPr>
          <p:cNvPr id="90" name="TextBox 19">
            <a:extLst>
              <a:ext uri="{FF2B5EF4-FFF2-40B4-BE49-F238E27FC236}">
                <a16:creationId xmlns:a16="http://schemas.microsoft.com/office/drawing/2014/main" id="{3F99DB33-6C3D-451E-8A06-04E4C6142D03}"/>
              </a:ext>
            </a:extLst>
          </p:cNvPr>
          <p:cNvSpPr txBox="1"/>
          <p:nvPr/>
        </p:nvSpPr>
        <p:spPr>
          <a:xfrm>
            <a:off x="6096000" y="3466662"/>
            <a:ext cx="5486401" cy="101566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Each whole has been divided into four equal parts. To find the value of each part, the whole can be divided by four.</a:t>
            </a:r>
          </a:p>
        </p:txBody>
      </p:sp>
      <p:sp>
        <p:nvSpPr>
          <p:cNvPr id="91" name="Content Placeholder 2">
            <a:extLst>
              <a:ext uri="{FF2B5EF4-FFF2-40B4-BE49-F238E27FC236}">
                <a16:creationId xmlns:a16="http://schemas.microsoft.com/office/drawing/2014/main" id="{5A1F8ECC-38CD-4913-AB0E-7FBDD398D528}"/>
              </a:ext>
            </a:extLst>
          </p:cNvPr>
          <p:cNvSpPr txBox="1">
            <a:spLocks/>
          </p:cNvSpPr>
          <p:nvPr/>
        </p:nvSpPr>
        <p:spPr>
          <a:xfrm flipH="1">
            <a:off x="5887266" y="1557338"/>
            <a:ext cx="5969373"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about the bar models shown? What’s the same? What’s 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use the known information to work out the value of each unknown part?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1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Calculate the value of each unknown part.</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1792239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1">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38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2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4"/>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145"/>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16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087E-D59C-4231-99A3-F334B18C3CD7}"/>
              </a:ext>
            </a:extLst>
          </p:cNvPr>
          <p:cNvSpPr>
            <a:spLocks noGrp="1"/>
          </p:cNvSpPr>
          <p:nvPr>
            <p:ph type="title"/>
          </p:nvPr>
        </p:nvSpPr>
        <p:spPr/>
        <p:txBody>
          <a:bodyPr/>
          <a:lstStyle/>
          <a:p>
            <a:r>
              <a:rPr lang="en-US" altLang="en-US" dirty="0"/>
              <a:t>6NPV-4 Reading scales with 2, 4, 5 or 10 intervals</a:t>
            </a:r>
            <a:endParaRPr lang="en-GB" dirty="0"/>
          </a:p>
        </p:txBody>
      </p:sp>
      <p:grpSp>
        <p:nvGrpSpPr>
          <p:cNvPr id="197" name="Group 196">
            <a:extLst>
              <a:ext uri="{FF2B5EF4-FFF2-40B4-BE49-F238E27FC236}">
                <a16:creationId xmlns:a16="http://schemas.microsoft.com/office/drawing/2014/main" id="{81AF3A97-47E0-40E6-9789-9AC03B6C45F3}"/>
              </a:ext>
            </a:extLst>
          </p:cNvPr>
          <p:cNvGrpSpPr/>
          <p:nvPr/>
        </p:nvGrpSpPr>
        <p:grpSpPr>
          <a:xfrm>
            <a:off x="1296167" y="5250605"/>
            <a:ext cx="4119664" cy="877252"/>
            <a:chOff x="2515793" y="4153631"/>
            <a:chExt cx="4119664" cy="929417"/>
          </a:xfrm>
        </p:grpSpPr>
        <p:pic>
          <p:nvPicPr>
            <p:cNvPr id="264" name="Picture 263" descr="A close up of a logo&#10;&#10;Description automatically generated">
              <a:extLst>
                <a:ext uri="{FF2B5EF4-FFF2-40B4-BE49-F238E27FC236}">
                  <a16:creationId xmlns:a16="http://schemas.microsoft.com/office/drawing/2014/main" id="{F8825BD2-43CC-4981-842F-46CFF523FE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793" y="4153631"/>
              <a:ext cx="4119664" cy="929417"/>
            </a:xfrm>
            <a:prstGeom prst="rect">
              <a:avLst/>
            </a:prstGeom>
          </p:spPr>
        </p:pic>
        <p:sp>
          <p:nvSpPr>
            <p:cNvPr id="265" name="Rectangle 264">
              <a:extLst>
                <a:ext uri="{FF2B5EF4-FFF2-40B4-BE49-F238E27FC236}">
                  <a16:creationId xmlns:a16="http://schemas.microsoft.com/office/drawing/2014/main" id="{783AB906-F4FC-4822-8DED-1622890B86D7}"/>
                </a:ext>
              </a:extLst>
            </p:cNvPr>
            <p:cNvSpPr/>
            <p:nvPr/>
          </p:nvSpPr>
          <p:spPr>
            <a:xfrm>
              <a:off x="2664350"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66" name="Rectangle 265">
              <a:extLst>
                <a:ext uri="{FF2B5EF4-FFF2-40B4-BE49-F238E27FC236}">
                  <a16:creationId xmlns:a16="http://schemas.microsoft.com/office/drawing/2014/main" id="{E6C77597-5675-48E7-BAF0-FC09C755E0D7}"/>
                </a:ext>
              </a:extLst>
            </p:cNvPr>
            <p:cNvSpPr/>
            <p:nvPr/>
          </p:nvSpPr>
          <p:spPr>
            <a:xfrm>
              <a:off x="3456362"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67" name="Rectangle 266">
              <a:extLst>
                <a:ext uri="{FF2B5EF4-FFF2-40B4-BE49-F238E27FC236}">
                  <a16:creationId xmlns:a16="http://schemas.microsoft.com/office/drawing/2014/main" id="{F4B5D97E-844F-44A9-8D67-394E5BA9204C}"/>
                </a:ext>
              </a:extLst>
            </p:cNvPr>
            <p:cNvSpPr/>
            <p:nvPr/>
          </p:nvSpPr>
          <p:spPr>
            <a:xfrm>
              <a:off x="4266707"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68" name="Rectangle 267">
              <a:extLst>
                <a:ext uri="{FF2B5EF4-FFF2-40B4-BE49-F238E27FC236}">
                  <a16:creationId xmlns:a16="http://schemas.microsoft.com/office/drawing/2014/main" id="{BB6862A8-AEAF-4577-9A87-90A2564AC8CC}"/>
                </a:ext>
              </a:extLst>
            </p:cNvPr>
            <p:cNvSpPr/>
            <p:nvPr/>
          </p:nvSpPr>
          <p:spPr>
            <a:xfrm>
              <a:off x="5077052"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69" name="Rectangle 268">
              <a:extLst>
                <a:ext uri="{FF2B5EF4-FFF2-40B4-BE49-F238E27FC236}">
                  <a16:creationId xmlns:a16="http://schemas.microsoft.com/office/drawing/2014/main" id="{8BB931FB-A52E-4A3D-ABD6-561AABCB57ED}"/>
                </a:ext>
              </a:extLst>
            </p:cNvPr>
            <p:cNvSpPr/>
            <p:nvPr/>
          </p:nvSpPr>
          <p:spPr>
            <a:xfrm>
              <a:off x="5904634"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70" name="Rectangle 269">
              <a:extLst>
                <a:ext uri="{FF2B5EF4-FFF2-40B4-BE49-F238E27FC236}">
                  <a16:creationId xmlns:a16="http://schemas.microsoft.com/office/drawing/2014/main" id="{DA13F1C0-8A60-4B8F-BC94-7825DCDE545E}"/>
                </a:ext>
              </a:extLst>
            </p:cNvPr>
            <p:cNvSpPr/>
            <p:nvPr/>
          </p:nvSpPr>
          <p:spPr>
            <a:xfrm>
              <a:off x="4303054" y="4253457"/>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71" name="TextBox 270">
              <a:extLst>
                <a:ext uri="{FF2B5EF4-FFF2-40B4-BE49-F238E27FC236}">
                  <a16:creationId xmlns:a16="http://schemas.microsoft.com/office/drawing/2014/main" id="{9DC49FF6-AAA5-4124-98CA-A1E9743CBA06}"/>
                </a:ext>
              </a:extLst>
            </p:cNvPr>
            <p:cNvSpPr txBox="1"/>
            <p:nvPr/>
          </p:nvSpPr>
          <p:spPr>
            <a:xfrm>
              <a:off x="2705040" y="4678891"/>
              <a:ext cx="433132" cy="32607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0.2</a:t>
              </a:r>
            </a:p>
          </p:txBody>
        </p:sp>
        <p:sp>
          <p:nvSpPr>
            <p:cNvPr id="272" name="TextBox 271">
              <a:extLst>
                <a:ext uri="{FF2B5EF4-FFF2-40B4-BE49-F238E27FC236}">
                  <a16:creationId xmlns:a16="http://schemas.microsoft.com/office/drawing/2014/main" id="{136ED506-B52A-4C2D-8C4F-FFD213D32083}"/>
                </a:ext>
              </a:extLst>
            </p:cNvPr>
            <p:cNvSpPr txBox="1"/>
            <p:nvPr/>
          </p:nvSpPr>
          <p:spPr>
            <a:xfrm>
              <a:off x="3527187" y="4678891"/>
              <a:ext cx="433132" cy="32607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0.2</a:t>
              </a:r>
            </a:p>
          </p:txBody>
        </p:sp>
        <p:sp>
          <p:nvSpPr>
            <p:cNvPr id="273" name="TextBox 272">
              <a:extLst>
                <a:ext uri="{FF2B5EF4-FFF2-40B4-BE49-F238E27FC236}">
                  <a16:creationId xmlns:a16="http://schemas.microsoft.com/office/drawing/2014/main" id="{38C10DE1-98AD-4E43-AA26-DB5EBC4BE071}"/>
                </a:ext>
              </a:extLst>
            </p:cNvPr>
            <p:cNvSpPr txBox="1"/>
            <p:nvPr/>
          </p:nvSpPr>
          <p:spPr>
            <a:xfrm>
              <a:off x="4349335" y="4678891"/>
              <a:ext cx="433132" cy="32607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0.2</a:t>
              </a: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274" name="TextBox 273">
              <a:extLst>
                <a:ext uri="{FF2B5EF4-FFF2-40B4-BE49-F238E27FC236}">
                  <a16:creationId xmlns:a16="http://schemas.microsoft.com/office/drawing/2014/main" id="{EA710384-7B90-43CE-975A-5127E29D6B55}"/>
                </a:ext>
              </a:extLst>
            </p:cNvPr>
            <p:cNvSpPr txBox="1"/>
            <p:nvPr/>
          </p:nvSpPr>
          <p:spPr>
            <a:xfrm>
              <a:off x="5171483" y="4678891"/>
              <a:ext cx="433132" cy="32607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0.2</a:t>
              </a: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275" name="TextBox 274">
              <a:extLst>
                <a:ext uri="{FF2B5EF4-FFF2-40B4-BE49-F238E27FC236}">
                  <a16:creationId xmlns:a16="http://schemas.microsoft.com/office/drawing/2014/main" id="{CABEBC90-9603-4244-937E-477D2B17AE1B}"/>
                </a:ext>
              </a:extLst>
            </p:cNvPr>
            <p:cNvSpPr txBox="1"/>
            <p:nvPr/>
          </p:nvSpPr>
          <p:spPr>
            <a:xfrm>
              <a:off x="5993631" y="4678891"/>
              <a:ext cx="433132" cy="32607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0.2</a:t>
              </a: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276" name="TextBox 275">
              <a:extLst>
                <a:ext uri="{FF2B5EF4-FFF2-40B4-BE49-F238E27FC236}">
                  <a16:creationId xmlns:a16="http://schemas.microsoft.com/office/drawing/2014/main" id="{D5A09F3A-3717-4440-BBE2-308582DB2603}"/>
                </a:ext>
              </a:extLst>
            </p:cNvPr>
            <p:cNvSpPr txBox="1"/>
            <p:nvPr/>
          </p:nvSpPr>
          <p:spPr>
            <a:xfrm>
              <a:off x="4393921" y="4223962"/>
              <a:ext cx="298480" cy="3586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98" name="Group 197">
            <a:extLst>
              <a:ext uri="{FF2B5EF4-FFF2-40B4-BE49-F238E27FC236}">
                <a16:creationId xmlns:a16="http://schemas.microsoft.com/office/drawing/2014/main" id="{6D608C9B-8397-4A5A-B19F-035C49BEFB34}"/>
              </a:ext>
            </a:extLst>
          </p:cNvPr>
          <p:cNvGrpSpPr/>
          <p:nvPr/>
        </p:nvGrpSpPr>
        <p:grpSpPr>
          <a:xfrm>
            <a:off x="1372678" y="5741621"/>
            <a:ext cx="3935598" cy="251538"/>
            <a:chOff x="1828388" y="4740658"/>
            <a:chExt cx="3935598" cy="266495"/>
          </a:xfrm>
        </p:grpSpPr>
        <p:sp>
          <p:nvSpPr>
            <p:cNvPr id="259" name="Rectangle 258">
              <a:extLst>
                <a:ext uri="{FF2B5EF4-FFF2-40B4-BE49-F238E27FC236}">
                  <a16:creationId xmlns:a16="http://schemas.microsoft.com/office/drawing/2014/main" id="{B0AE1E56-E80D-4B67-A638-7E834BD42CAA}"/>
                </a:ext>
              </a:extLst>
            </p:cNvPr>
            <p:cNvSpPr/>
            <p:nvPr/>
          </p:nvSpPr>
          <p:spPr>
            <a:xfrm>
              <a:off x="1828388" y="4740658"/>
              <a:ext cx="68075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60" name="Rectangle 259">
              <a:extLst>
                <a:ext uri="{FF2B5EF4-FFF2-40B4-BE49-F238E27FC236}">
                  <a16:creationId xmlns:a16="http://schemas.microsoft.com/office/drawing/2014/main" id="{AE56F6E2-DF95-4DD8-B86A-A63542045ED0}"/>
                </a:ext>
              </a:extLst>
            </p:cNvPr>
            <p:cNvSpPr/>
            <p:nvPr/>
          </p:nvSpPr>
          <p:spPr>
            <a:xfrm>
              <a:off x="2620399" y="4740658"/>
              <a:ext cx="694201"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61" name="Rectangle 260">
              <a:extLst>
                <a:ext uri="{FF2B5EF4-FFF2-40B4-BE49-F238E27FC236}">
                  <a16:creationId xmlns:a16="http://schemas.microsoft.com/office/drawing/2014/main" id="{70C04A53-A20A-4BEF-872B-D4A0AF5851A5}"/>
                </a:ext>
              </a:extLst>
            </p:cNvPr>
            <p:cNvSpPr/>
            <p:nvPr/>
          </p:nvSpPr>
          <p:spPr>
            <a:xfrm>
              <a:off x="3430745" y="4740658"/>
              <a:ext cx="706004"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62" name="Rectangle 261">
              <a:extLst>
                <a:ext uri="{FF2B5EF4-FFF2-40B4-BE49-F238E27FC236}">
                  <a16:creationId xmlns:a16="http://schemas.microsoft.com/office/drawing/2014/main" id="{BC7D09B7-404C-4B3B-9E46-5302FEE4DD77}"/>
                </a:ext>
              </a:extLst>
            </p:cNvPr>
            <p:cNvSpPr/>
            <p:nvPr/>
          </p:nvSpPr>
          <p:spPr>
            <a:xfrm>
              <a:off x="4241090" y="4740658"/>
              <a:ext cx="70927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63" name="Rectangle 262">
              <a:extLst>
                <a:ext uri="{FF2B5EF4-FFF2-40B4-BE49-F238E27FC236}">
                  <a16:creationId xmlns:a16="http://schemas.microsoft.com/office/drawing/2014/main" id="{DF07CC47-65FC-4FD2-9030-D37E5D0F7693}"/>
                </a:ext>
              </a:extLst>
            </p:cNvPr>
            <p:cNvSpPr/>
            <p:nvPr/>
          </p:nvSpPr>
          <p:spPr>
            <a:xfrm>
              <a:off x="5068671" y="4740658"/>
              <a:ext cx="695315"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grpSp>
        <p:nvGrpSpPr>
          <p:cNvPr id="199" name="Group 198">
            <a:extLst>
              <a:ext uri="{FF2B5EF4-FFF2-40B4-BE49-F238E27FC236}">
                <a16:creationId xmlns:a16="http://schemas.microsoft.com/office/drawing/2014/main" id="{E60C6F49-981D-468C-A933-FBCC09A36430}"/>
              </a:ext>
            </a:extLst>
          </p:cNvPr>
          <p:cNvGrpSpPr/>
          <p:nvPr/>
        </p:nvGrpSpPr>
        <p:grpSpPr>
          <a:xfrm>
            <a:off x="1296167" y="4221572"/>
            <a:ext cx="4119664" cy="877252"/>
            <a:chOff x="2515793" y="4153631"/>
            <a:chExt cx="4119664" cy="929417"/>
          </a:xfrm>
        </p:grpSpPr>
        <p:pic>
          <p:nvPicPr>
            <p:cNvPr id="246" name="Picture 245" descr="A close up of a logo&#10;&#10;Description automatically generated">
              <a:extLst>
                <a:ext uri="{FF2B5EF4-FFF2-40B4-BE49-F238E27FC236}">
                  <a16:creationId xmlns:a16="http://schemas.microsoft.com/office/drawing/2014/main" id="{5C6E1083-96BB-4E46-970E-85FC03B966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793" y="4153631"/>
              <a:ext cx="4119664" cy="929417"/>
            </a:xfrm>
            <a:prstGeom prst="rect">
              <a:avLst/>
            </a:prstGeom>
          </p:spPr>
        </p:pic>
        <p:sp>
          <p:nvSpPr>
            <p:cNvPr id="247" name="Rectangle 246">
              <a:extLst>
                <a:ext uri="{FF2B5EF4-FFF2-40B4-BE49-F238E27FC236}">
                  <a16:creationId xmlns:a16="http://schemas.microsoft.com/office/drawing/2014/main" id="{37EDD1B4-3430-4806-8DDD-B496673D7E1C}"/>
                </a:ext>
              </a:extLst>
            </p:cNvPr>
            <p:cNvSpPr/>
            <p:nvPr/>
          </p:nvSpPr>
          <p:spPr>
            <a:xfrm>
              <a:off x="2664350"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48" name="Rectangle 247">
              <a:extLst>
                <a:ext uri="{FF2B5EF4-FFF2-40B4-BE49-F238E27FC236}">
                  <a16:creationId xmlns:a16="http://schemas.microsoft.com/office/drawing/2014/main" id="{4D975669-05E9-450D-B009-E0F380AF7FFA}"/>
                </a:ext>
              </a:extLst>
            </p:cNvPr>
            <p:cNvSpPr/>
            <p:nvPr/>
          </p:nvSpPr>
          <p:spPr>
            <a:xfrm>
              <a:off x="3456362"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49" name="Rectangle 248">
              <a:extLst>
                <a:ext uri="{FF2B5EF4-FFF2-40B4-BE49-F238E27FC236}">
                  <a16:creationId xmlns:a16="http://schemas.microsoft.com/office/drawing/2014/main" id="{E283063C-35BF-4CE8-A205-BADDB079CE20}"/>
                </a:ext>
              </a:extLst>
            </p:cNvPr>
            <p:cNvSpPr/>
            <p:nvPr/>
          </p:nvSpPr>
          <p:spPr>
            <a:xfrm>
              <a:off x="4266707"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50" name="Rectangle 249">
              <a:extLst>
                <a:ext uri="{FF2B5EF4-FFF2-40B4-BE49-F238E27FC236}">
                  <a16:creationId xmlns:a16="http://schemas.microsoft.com/office/drawing/2014/main" id="{744DA8AF-19FF-4184-B946-AE722F0063D6}"/>
                </a:ext>
              </a:extLst>
            </p:cNvPr>
            <p:cNvSpPr/>
            <p:nvPr/>
          </p:nvSpPr>
          <p:spPr>
            <a:xfrm>
              <a:off x="5077052"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51" name="Rectangle 250">
              <a:extLst>
                <a:ext uri="{FF2B5EF4-FFF2-40B4-BE49-F238E27FC236}">
                  <a16:creationId xmlns:a16="http://schemas.microsoft.com/office/drawing/2014/main" id="{A88E3BD2-55B7-4CA0-A86C-87EE3B9E0E6F}"/>
                </a:ext>
              </a:extLst>
            </p:cNvPr>
            <p:cNvSpPr/>
            <p:nvPr/>
          </p:nvSpPr>
          <p:spPr>
            <a:xfrm>
              <a:off x="5904634"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52" name="Rectangle 251">
              <a:extLst>
                <a:ext uri="{FF2B5EF4-FFF2-40B4-BE49-F238E27FC236}">
                  <a16:creationId xmlns:a16="http://schemas.microsoft.com/office/drawing/2014/main" id="{EAC44D71-799E-4989-A666-F30F46D635E1}"/>
                </a:ext>
              </a:extLst>
            </p:cNvPr>
            <p:cNvSpPr/>
            <p:nvPr/>
          </p:nvSpPr>
          <p:spPr>
            <a:xfrm>
              <a:off x="4303054" y="4253457"/>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53" name="TextBox 252">
              <a:extLst>
                <a:ext uri="{FF2B5EF4-FFF2-40B4-BE49-F238E27FC236}">
                  <a16:creationId xmlns:a16="http://schemas.microsoft.com/office/drawing/2014/main" id="{64F98062-BF89-4F1F-B6CA-23969A164B1D}"/>
                </a:ext>
              </a:extLst>
            </p:cNvPr>
            <p:cNvSpPr txBox="1"/>
            <p:nvPr/>
          </p:nvSpPr>
          <p:spPr>
            <a:xfrm>
              <a:off x="2729887" y="4678891"/>
              <a:ext cx="383438" cy="32607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
          <p:nvSpPr>
            <p:cNvPr id="254" name="TextBox 253">
              <a:extLst>
                <a:ext uri="{FF2B5EF4-FFF2-40B4-BE49-F238E27FC236}">
                  <a16:creationId xmlns:a16="http://schemas.microsoft.com/office/drawing/2014/main" id="{18FBFA41-5CFF-49BF-ABC7-FCB82A8F5550}"/>
                </a:ext>
              </a:extLst>
            </p:cNvPr>
            <p:cNvSpPr txBox="1"/>
            <p:nvPr/>
          </p:nvSpPr>
          <p:spPr>
            <a:xfrm>
              <a:off x="3552034" y="4678891"/>
              <a:ext cx="383438" cy="32607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
          <p:nvSpPr>
            <p:cNvPr id="255" name="TextBox 254">
              <a:extLst>
                <a:ext uri="{FF2B5EF4-FFF2-40B4-BE49-F238E27FC236}">
                  <a16:creationId xmlns:a16="http://schemas.microsoft.com/office/drawing/2014/main" id="{3167CAF1-9FD5-43B5-9C93-6E7C48A87EC1}"/>
                </a:ext>
              </a:extLst>
            </p:cNvPr>
            <p:cNvSpPr txBox="1"/>
            <p:nvPr/>
          </p:nvSpPr>
          <p:spPr>
            <a:xfrm>
              <a:off x="4374182" y="4678891"/>
              <a:ext cx="383438" cy="32607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256" name="TextBox 255">
              <a:extLst>
                <a:ext uri="{FF2B5EF4-FFF2-40B4-BE49-F238E27FC236}">
                  <a16:creationId xmlns:a16="http://schemas.microsoft.com/office/drawing/2014/main" id="{36A8C652-4E14-4D29-9151-77E0152A52F4}"/>
                </a:ext>
              </a:extLst>
            </p:cNvPr>
            <p:cNvSpPr txBox="1"/>
            <p:nvPr/>
          </p:nvSpPr>
          <p:spPr>
            <a:xfrm>
              <a:off x="5196330" y="4678891"/>
              <a:ext cx="383438" cy="32607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257" name="TextBox 256">
              <a:extLst>
                <a:ext uri="{FF2B5EF4-FFF2-40B4-BE49-F238E27FC236}">
                  <a16:creationId xmlns:a16="http://schemas.microsoft.com/office/drawing/2014/main" id="{1C184EC7-7DC2-422E-92B9-530DC5123C4C}"/>
                </a:ext>
              </a:extLst>
            </p:cNvPr>
            <p:cNvSpPr txBox="1"/>
            <p:nvPr/>
          </p:nvSpPr>
          <p:spPr>
            <a:xfrm>
              <a:off x="6018478" y="4678891"/>
              <a:ext cx="383438" cy="32607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258" name="TextBox 257">
              <a:extLst>
                <a:ext uri="{FF2B5EF4-FFF2-40B4-BE49-F238E27FC236}">
                  <a16:creationId xmlns:a16="http://schemas.microsoft.com/office/drawing/2014/main" id="{12199188-AF0E-415A-A740-F780F4FA49C1}"/>
                </a:ext>
              </a:extLst>
            </p:cNvPr>
            <p:cNvSpPr txBox="1"/>
            <p:nvPr/>
          </p:nvSpPr>
          <p:spPr>
            <a:xfrm>
              <a:off x="4280108" y="4223962"/>
              <a:ext cx="526106"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200" name="Group 199">
            <a:extLst>
              <a:ext uri="{FF2B5EF4-FFF2-40B4-BE49-F238E27FC236}">
                <a16:creationId xmlns:a16="http://schemas.microsoft.com/office/drawing/2014/main" id="{66C6CB3A-1DEE-4610-A0C1-0373E7CF3C9F}"/>
              </a:ext>
            </a:extLst>
          </p:cNvPr>
          <p:cNvGrpSpPr/>
          <p:nvPr/>
        </p:nvGrpSpPr>
        <p:grpSpPr>
          <a:xfrm>
            <a:off x="1372678" y="4712588"/>
            <a:ext cx="3935598" cy="251538"/>
            <a:chOff x="1828388" y="4740658"/>
            <a:chExt cx="3935598" cy="266495"/>
          </a:xfrm>
        </p:grpSpPr>
        <p:sp>
          <p:nvSpPr>
            <p:cNvPr id="241" name="Rectangle 240">
              <a:extLst>
                <a:ext uri="{FF2B5EF4-FFF2-40B4-BE49-F238E27FC236}">
                  <a16:creationId xmlns:a16="http://schemas.microsoft.com/office/drawing/2014/main" id="{53045C00-F604-4440-9ECE-5B71C86DF7C4}"/>
                </a:ext>
              </a:extLst>
            </p:cNvPr>
            <p:cNvSpPr/>
            <p:nvPr/>
          </p:nvSpPr>
          <p:spPr>
            <a:xfrm>
              <a:off x="1828388" y="4740658"/>
              <a:ext cx="68075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42" name="Rectangle 241">
              <a:extLst>
                <a:ext uri="{FF2B5EF4-FFF2-40B4-BE49-F238E27FC236}">
                  <a16:creationId xmlns:a16="http://schemas.microsoft.com/office/drawing/2014/main" id="{4A5CC3C8-6015-4BDA-A2C1-5E36FAB3629E}"/>
                </a:ext>
              </a:extLst>
            </p:cNvPr>
            <p:cNvSpPr/>
            <p:nvPr/>
          </p:nvSpPr>
          <p:spPr>
            <a:xfrm>
              <a:off x="2620399" y="4740658"/>
              <a:ext cx="694201"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43" name="Rectangle 242">
              <a:extLst>
                <a:ext uri="{FF2B5EF4-FFF2-40B4-BE49-F238E27FC236}">
                  <a16:creationId xmlns:a16="http://schemas.microsoft.com/office/drawing/2014/main" id="{77755563-0C79-40B0-BCF6-446DDD0D68DC}"/>
                </a:ext>
              </a:extLst>
            </p:cNvPr>
            <p:cNvSpPr/>
            <p:nvPr/>
          </p:nvSpPr>
          <p:spPr>
            <a:xfrm>
              <a:off x="3430745" y="4740658"/>
              <a:ext cx="706004"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44" name="Rectangle 243">
              <a:extLst>
                <a:ext uri="{FF2B5EF4-FFF2-40B4-BE49-F238E27FC236}">
                  <a16:creationId xmlns:a16="http://schemas.microsoft.com/office/drawing/2014/main" id="{5B9BBF27-2DCE-47A0-9F99-B37388896A4D}"/>
                </a:ext>
              </a:extLst>
            </p:cNvPr>
            <p:cNvSpPr/>
            <p:nvPr/>
          </p:nvSpPr>
          <p:spPr>
            <a:xfrm>
              <a:off x="4241090" y="4740658"/>
              <a:ext cx="70927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45" name="Rectangle 244">
              <a:extLst>
                <a:ext uri="{FF2B5EF4-FFF2-40B4-BE49-F238E27FC236}">
                  <a16:creationId xmlns:a16="http://schemas.microsoft.com/office/drawing/2014/main" id="{C823A673-ABBC-4C76-ADF7-1A700EE9BF3F}"/>
                </a:ext>
              </a:extLst>
            </p:cNvPr>
            <p:cNvSpPr/>
            <p:nvPr/>
          </p:nvSpPr>
          <p:spPr>
            <a:xfrm>
              <a:off x="5068671" y="4740658"/>
              <a:ext cx="695315"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grpSp>
        <p:nvGrpSpPr>
          <p:cNvPr id="201" name="Group 200">
            <a:extLst>
              <a:ext uri="{FF2B5EF4-FFF2-40B4-BE49-F238E27FC236}">
                <a16:creationId xmlns:a16="http://schemas.microsoft.com/office/drawing/2014/main" id="{6DC160E3-20C3-44C3-8115-A148963797EF}"/>
              </a:ext>
            </a:extLst>
          </p:cNvPr>
          <p:cNvGrpSpPr/>
          <p:nvPr/>
        </p:nvGrpSpPr>
        <p:grpSpPr>
          <a:xfrm>
            <a:off x="1296167" y="3194231"/>
            <a:ext cx="4119664" cy="877252"/>
            <a:chOff x="2515793" y="4153631"/>
            <a:chExt cx="4119664" cy="929417"/>
          </a:xfrm>
        </p:grpSpPr>
        <p:pic>
          <p:nvPicPr>
            <p:cNvPr id="228" name="Picture 227" descr="A close up of a logo&#10;&#10;Description automatically generated">
              <a:extLst>
                <a:ext uri="{FF2B5EF4-FFF2-40B4-BE49-F238E27FC236}">
                  <a16:creationId xmlns:a16="http://schemas.microsoft.com/office/drawing/2014/main" id="{B719D74D-7165-45E0-90D6-A584CF775D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793" y="4153631"/>
              <a:ext cx="4119664" cy="929417"/>
            </a:xfrm>
            <a:prstGeom prst="rect">
              <a:avLst/>
            </a:prstGeom>
          </p:spPr>
        </p:pic>
        <p:sp>
          <p:nvSpPr>
            <p:cNvPr id="229" name="Rectangle 228">
              <a:extLst>
                <a:ext uri="{FF2B5EF4-FFF2-40B4-BE49-F238E27FC236}">
                  <a16:creationId xmlns:a16="http://schemas.microsoft.com/office/drawing/2014/main" id="{4281E88B-C4AA-434B-A47A-0636D21B79CA}"/>
                </a:ext>
              </a:extLst>
            </p:cNvPr>
            <p:cNvSpPr/>
            <p:nvPr/>
          </p:nvSpPr>
          <p:spPr>
            <a:xfrm>
              <a:off x="2664350"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30" name="Rectangle 229">
              <a:extLst>
                <a:ext uri="{FF2B5EF4-FFF2-40B4-BE49-F238E27FC236}">
                  <a16:creationId xmlns:a16="http://schemas.microsoft.com/office/drawing/2014/main" id="{7E8E736E-109C-4194-9A71-AD9D796CF373}"/>
                </a:ext>
              </a:extLst>
            </p:cNvPr>
            <p:cNvSpPr/>
            <p:nvPr/>
          </p:nvSpPr>
          <p:spPr>
            <a:xfrm>
              <a:off x="3456362"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31" name="Rectangle 230">
              <a:extLst>
                <a:ext uri="{FF2B5EF4-FFF2-40B4-BE49-F238E27FC236}">
                  <a16:creationId xmlns:a16="http://schemas.microsoft.com/office/drawing/2014/main" id="{2976BC86-594A-436F-A83E-4D2FF3E4E062}"/>
                </a:ext>
              </a:extLst>
            </p:cNvPr>
            <p:cNvSpPr/>
            <p:nvPr/>
          </p:nvSpPr>
          <p:spPr>
            <a:xfrm>
              <a:off x="4266707"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32" name="Rectangle 231">
              <a:extLst>
                <a:ext uri="{FF2B5EF4-FFF2-40B4-BE49-F238E27FC236}">
                  <a16:creationId xmlns:a16="http://schemas.microsoft.com/office/drawing/2014/main" id="{DD844A7A-0A42-44AF-A208-7E63FE03D766}"/>
                </a:ext>
              </a:extLst>
            </p:cNvPr>
            <p:cNvSpPr/>
            <p:nvPr/>
          </p:nvSpPr>
          <p:spPr>
            <a:xfrm>
              <a:off x="5077052"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33" name="Rectangle 232">
              <a:extLst>
                <a:ext uri="{FF2B5EF4-FFF2-40B4-BE49-F238E27FC236}">
                  <a16:creationId xmlns:a16="http://schemas.microsoft.com/office/drawing/2014/main" id="{6F6FA863-4A73-4E38-AD05-CC4504642AE6}"/>
                </a:ext>
              </a:extLst>
            </p:cNvPr>
            <p:cNvSpPr/>
            <p:nvPr/>
          </p:nvSpPr>
          <p:spPr>
            <a:xfrm>
              <a:off x="5904634"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34" name="Rectangle 233">
              <a:extLst>
                <a:ext uri="{FF2B5EF4-FFF2-40B4-BE49-F238E27FC236}">
                  <a16:creationId xmlns:a16="http://schemas.microsoft.com/office/drawing/2014/main" id="{B65AFC42-E8A0-4F80-BD26-3E8E08E801F6}"/>
                </a:ext>
              </a:extLst>
            </p:cNvPr>
            <p:cNvSpPr/>
            <p:nvPr/>
          </p:nvSpPr>
          <p:spPr>
            <a:xfrm>
              <a:off x="4303054" y="4253457"/>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35" name="TextBox 234">
              <a:extLst>
                <a:ext uri="{FF2B5EF4-FFF2-40B4-BE49-F238E27FC236}">
                  <a16:creationId xmlns:a16="http://schemas.microsoft.com/office/drawing/2014/main" id="{D0669B89-CF15-4281-83A7-93B8B7429E8F}"/>
                </a:ext>
              </a:extLst>
            </p:cNvPr>
            <p:cNvSpPr txBox="1"/>
            <p:nvPr/>
          </p:nvSpPr>
          <p:spPr>
            <a:xfrm>
              <a:off x="2680194" y="4678891"/>
              <a:ext cx="482824" cy="32607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a:t>
              </a:r>
            </a:p>
          </p:txBody>
        </p:sp>
        <p:sp>
          <p:nvSpPr>
            <p:cNvPr id="236" name="TextBox 235">
              <a:extLst>
                <a:ext uri="{FF2B5EF4-FFF2-40B4-BE49-F238E27FC236}">
                  <a16:creationId xmlns:a16="http://schemas.microsoft.com/office/drawing/2014/main" id="{F146E0EA-12BB-47EF-AB99-57EBABDDDB2D}"/>
                </a:ext>
              </a:extLst>
            </p:cNvPr>
            <p:cNvSpPr txBox="1"/>
            <p:nvPr/>
          </p:nvSpPr>
          <p:spPr>
            <a:xfrm>
              <a:off x="3502341" y="4678891"/>
              <a:ext cx="482824" cy="32607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a:t>
              </a:r>
            </a:p>
          </p:txBody>
        </p:sp>
        <p:sp>
          <p:nvSpPr>
            <p:cNvPr id="237" name="TextBox 236">
              <a:extLst>
                <a:ext uri="{FF2B5EF4-FFF2-40B4-BE49-F238E27FC236}">
                  <a16:creationId xmlns:a16="http://schemas.microsoft.com/office/drawing/2014/main" id="{67F86567-0B4B-43C4-B720-2138429AEBC1}"/>
                </a:ext>
              </a:extLst>
            </p:cNvPr>
            <p:cNvSpPr txBox="1"/>
            <p:nvPr/>
          </p:nvSpPr>
          <p:spPr>
            <a:xfrm>
              <a:off x="4324489" y="4678891"/>
              <a:ext cx="482824" cy="32607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a:t>
              </a: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238" name="TextBox 237">
              <a:extLst>
                <a:ext uri="{FF2B5EF4-FFF2-40B4-BE49-F238E27FC236}">
                  <a16:creationId xmlns:a16="http://schemas.microsoft.com/office/drawing/2014/main" id="{8F0609B0-32A7-473E-9C14-CA2524D8C4C0}"/>
                </a:ext>
              </a:extLst>
            </p:cNvPr>
            <p:cNvSpPr txBox="1"/>
            <p:nvPr/>
          </p:nvSpPr>
          <p:spPr>
            <a:xfrm>
              <a:off x="5146637" y="4678891"/>
              <a:ext cx="482824" cy="32607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a:t>
              </a: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239" name="TextBox 238">
              <a:extLst>
                <a:ext uri="{FF2B5EF4-FFF2-40B4-BE49-F238E27FC236}">
                  <a16:creationId xmlns:a16="http://schemas.microsoft.com/office/drawing/2014/main" id="{E85865B9-C0EC-42BA-B7A7-ACAF67EBD1BF}"/>
                </a:ext>
              </a:extLst>
            </p:cNvPr>
            <p:cNvSpPr txBox="1"/>
            <p:nvPr/>
          </p:nvSpPr>
          <p:spPr>
            <a:xfrm>
              <a:off x="5968785" y="4678891"/>
              <a:ext cx="482824" cy="32607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a:t>
              </a: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240" name="TextBox 239">
              <a:extLst>
                <a:ext uri="{FF2B5EF4-FFF2-40B4-BE49-F238E27FC236}">
                  <a16:creationId xmlns:a16="http://schemas.microsoft.com/office/drawing/2014/main" id="{50BA1D2A-D02E-43D2-9659-5101D2ADB2E1}"/>
                </a:ext>
              </a:extLst>
            </p:cNvPr>
            <p:cNvSpPr txBox="1"/>
            <p:nvPr/>
          </p:nvSpPr>
          <p:spPr>
            <a:xfrm>
              <a:off x="4194348" y="4223962"/>
              <a:ext cx="697627" cy="3586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nvGrpSpPr>
          <p:cNvPr id="202" name="Group 201">
            <a:extLst>
              <a:ext uri="{FF2B5EF4-FFF2-40B4-BE49-F238E27FC236}">
                <a16:creationId xmlns:a16="http://schemas.microsoft.com/office/drawing/2014/main" id="{7C52A41B-507D-4A80-AD6F-FD5723E2BA45}"/>
              </a:ext>
            </a:extLst>
          </p:cNvPr>
          <p:cNvGrpSpPr/>
          <p:nvPr/>
        </p:nvGrpSpPr>
        <p:grpSpPr>
          <a:xfrm>
            <a:off x="1372678" y="3685248"/>
            <a:ext cx="3935598" cy="251538"/>
            <a:chOff x="1828388" y="4740658"/>
            <a:chExt cx="3935598" cy="266495"/>
          </a:xfrm>
        </p:grpSpPr>
        <p:sp>
          <p:nvSpPr>
            <p:cNvPr id="223" name="Rectangle 222">
              <a:extLst>
                <a:ext uri="{FF2B5EF4-FFF2-40B4-BE49-F238E27FC236}">
                  <a16:creationId xmlns:a16="http://schemas.microsoft.com/office/drawing/2014/main" id="{3F082406-9F75-49B8-9298-5726BF5B1FCE}"/>
                </a:ext>
              </a:extLst>
            </p:cNvPr>
            <p:cNvSpPr/>
            <p:nvPr/>
          </p:nvSpPr>
          <p:spPr>
            <a:xfrm>
              <a:off x="1828388" y="4740658"/>
              <a:ext cx="68075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24" name="Rectangle 223">
              <a:extLst>
                <a:ext uri="{FF2B5EF4-FFF2-40B4-BE49-F238E27FC236}">
                  <a16:creationId xmlns:a16="http://schemas.microsoft.com/office/drawing/2014/main" id="{A35492F2-DBDA-42BF-813B-AD2FBAAB8C0E}"/>
                </a:ext>
              </a:extLst>
            </p:cNvPr>
            <p:cNvSpPr/>
            <p:nvPr/>
          </p:nvSpPr>
          <p:spPr>
            <a:xfrm>
              <a:off x="2620399" y="4740658"/>
              <a:ext cx="694201"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25" name="Rectangle 224">
              <a:extLst>
                <a:ext uri="{FF2B5EF4-FFF2-40B4-BE49-F238E27FC236}">
                  <a16:creationId xmlns:a16="http://schemas.microsoft.com/office/drawing/2014/main" id="{85FF9049-5C30-482F-A177-7FA6B67CBCFD}"/>
                </a:ext>
              </a:extLst>
            </p:cNvPr>
            <p:cNvSpPr/>
            <p:nvPr/>
          </p:nvSpPr>
          <p:spPr>
            <a:xfrm>
              <a:off x="3430745" y="4740658"/>
              <a:ext cx="706004"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26" name="Rectangle 225">
              <a:extLst>
                <a:ext uri="{FF2B5EF4-FFF2-40B4-BE49-F238E27FC236}">
                  <a16:creationId xmlns:a16="http://schemas.microsoft.com/office/drawing/2014/main" id="{1D7DD4BC-6DCC-427F-8426-A2B78B3A5CD1}"/>
                </a:ext>
              </a:extLst>
            </p:cNvPr>
            <p:cNvSpPr/>
            <p:nvPr/>
          </p:nvSpPr>
          <p:spPr>
            <a:xfrm>
              <a:off x="4241090" y="4740658"/>
              <a:ext cx="70927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27" name="Rectangle 226">
              <a:extLst>
                <a:ext uri="{FF2B5EF4-FFF2-40B4-BE49-F238E27FC236}">
                  <a16:creationId xmlns:a16="http://schemas.microsoft.com/office/drawing/2014/main" id="{7CD13C14-AC4E-4012-A4B9-CAAFC492AD8C}"/>
                </a:ext>
              </a:extLst>
            </p:cNvPr>
            <p:cNvSpPr/>
            <p:nvPr/>
          </p:nvSpPr>
          <p:spPr>
            <a:xfrm>
              <a:off x="5068671" y="4740658"/>
              <a:ext cx="695315"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grpSp>
        <p:nvGrpSpPr>
          <p:cNvPr id="203" name="Group 202">
            <a:extLst>
              <a:ext uri="{FF2B5EF4-FFF2-40B4-BE49-F238E27FC236}">
                <a16:creationId xmlns:a16="http://schemas.microsoft.com/office/drawing/2014/main" id="{6B3A7887-56F9-4F07-8608-BC4F7CE195FD}"/>
              </a:ext>
            </a:extLst>
          </p:cNvPr>
          <p:cNvGrpSpPr/>
          <p:nvPr/>
        </p:nvGrpSpPr>
        <p:grpSpPr>
          <a:xfrm>
            <a:off x="1286642" y="2166257"/>
            <a:ext cx="4129189" cy="877252"/>
            <a:chOff x="2506268" y="4153631"/>
            <a:chExt cx="4129189" cy="929417"/>
          </a:xfrm>
        </p:grpSpPr>
        <p:pic>
          <p:nvPicPr>
            <p:cNvPr id="210" name="Picture 209" descr="A close up of a logo&#10;&#10;Description automatically generated">
              <a:extLst>
                <a:ext uri="{FF2B5EF4-FFF2-40B4-BE49-F238E27FC236}">
                  <a16:creationId xmlns:a16="http://schemas.microsoft.com/office/drawing/2014/main" id="{40068C8E-5541-4416-A52E-E57BC27DC0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793" y="4153631"/>
              <a:ext cx="4119664" cy="929417"/>
            </a:xfrm>
            <a:prstGeom prst="rect">
              <a:avLst/>
            </a:prstGeom>
          </p:spPr>
        </p:pic>
        <p:sp>
          <p:nvSpPr>
            <p:cNvPr id="211" name="Rectangle 210">
              <a:extLst>
                <a:ext uri="{FF2B5EF4-FFF2-40B4-BE49-F238E27FC236}">
                  <a16:creationId xmlns:a16="http://schemas.microsoft.com/office/drawing/2014/main" id="{6B3332CC-03B0-400E-A7D4-A4E619F6620E}"/>
                </a:ext>
              </a:extLst>
            </p:cNvPr>
            <p:cNvSpPr/>
            <p:nvPr/>
          </p:nvSpPr>
          <p:spPr>
            <a:xfrm>
              <a:off x="2664350"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12" name="Rectangle 211">
              <a:extLst>
                <a:ext uri="{FF2B5EF4-FFF2-40B4-BE49-F238E27FC236}">
                  <a16:creationId xmlns:a16="http://schemas.microsoft.com/office/drawing/2014/main" id="{67752518-9801-4958-9E64-13F110C48671}"/>
                </a:ext>
              </a:extLst>
            </p:cNvPr>
            <p:cNvSpPr/>
            <p:nvPr/>
          </p:nvSpPr>
          <p:spPr>
            <a:xfrm>
              <a:off x="3456362"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13" name="Rectangle 212">
              <a:extLst>
                <a:ext uri="{FF2B5EF4-FFF2-40B4-BE49-F238E27FC236}">
                  <a16:creationId xmlns:a16="http://schemas.microsoft.com/office/drawing/2014/main" id="{2EB993BB-2D85-404E-A0C5-0B9D202EEB8F}"/>
                </a:ext>
              </a:extLst>
            </p:cNvPr>
            <p:cNvSpPr/>
            <p:nvPr/>
          </p:nvSpPr>
          <p:spPr>
            <a:xfrm>
              <a:off x="4266707"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14" name="Rectangle 213">
              <a:extLst>
                <a:ext uri="{FF2B5EF4-FFF2-40B4-BE49-F238E27FC236}">
                  <a16:creationId xmlns:a16="http://schemas.microsoft.com/office/drawing/2014/main" id="{2F7009FD-6DD9-417E-9050-3581FB285F1E}"/>
                </a:ext>
              </a:extLst>
            </p:cNvPr>
            <p:cNvSpPr/>
            <p:nvPr/>
          </p:nvSpPr>
          <p:spPr>
            <a:xfrm>
              <a:off x="5077052"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15" name="Rectangle 214">
              <a:extLst>
                <a:ext uri="{FF2B5EF4-FFF2-40B4-BE49-F238E27FC236}">
                  <a16:creationId xmlns:a16="http://schemas.microsoft.com/office/drawing/2014/main" id="{25C2C02C-D1CE-46B6-91AE-2E7C54F2F553}"/>
                </a:ext>
              </a:extLst>
            </p:cNvPr>
            <p:cNvSpPr/>
            <p:nvPr/>
          </p:nvSpPr>
          <p:spPr>
            <a:xfrm>
              <a:off x="5904634"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16" name="Rectangle 215">
              <a:extLst>
                <a:ext uri="{FF2B5EF4-FFF2-40B4-BE49-F238E27FC236}">
                  <a16:creationId xmlns:a16="http://schemas.microsoft.com/office/drawing/2014/main" id="{5D3CBD89-BB8A-4DD4-972E-6659A1649CC0}"/>
                </a:ext>
              </a:extLst>
            </p:cNvPr>
            <p:cNvSpPr/>
            <p:nvPr/>
          </p:nvSpPr>
          <p:spPr>
            <a:xfrm>
              <a:off x="4303054" y="4253457"/>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17" name="TextBox 216">
              <a:extLst>
                <a:ext uri="{FF2B5EF4-FFF2-40B4-BE49-F238E27FC236}">
                  <a16:creationId xmlns:a16="http://schemas.microsoft.com/office/drawing/2014/main" id="{62820F12-54CC-4E58-825F-E65874C096CA}"/>
                </a:ext>
              </a:extLst>
            </p:cNvPr>
            <p:cNvSpPr txBox="1"/>
            <p:nvPr/>
          </p:nvSpPr>
          <p:spPr>
            <a:xfrm>
              <a:off x="2506268" y="4678891"/>
              <a:ext cx="830677"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200,000</a:t>
              </a:r>
            </a:p>
          </p:txBody>
        </p:sp>
        <p:sp>
          <p:nvSpPr>
            <p:cNvPr id="218" name="TextBox 217">
              <a:extLst>
                <a:ext uri="{FF2B5EF4-FFF2-40B4-BE49-F238E27FC236}">
                  <a16:creationId xmlns:a16="http://schemas.microsoft.com/office/drawing/2014/main" id="{2F1AE6AD-425E-45BB-8906-7B3A333C26F8}"/>
                </a:ext>
              </a:extLst>
            </p:cNvPr>
            <p:cNvSpPr txBox="1"/>
            <p:nvPr/>
          </p:nvSpPr>
          <p:spPr>
            <a:xfrm>
              <a:off x="3328415" y="4678891"/>
              <a:ext cx="830677"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200,000</a:t>
              </a:r>
            </a:p>
          </p:txBody>
        </p:sp>
        <p:sp>
          <p:nvSpPr>
            <p:cNvPr id="219" name="TextBox 218">
              <a:extLst>
                <a:ext uri="{FF2B5EF4-FFF2-40B4-BE49-F238E27FC236}">
                  <a16:creationId xmlns:a16="http://schemas.microsoft.com/office/drawing/2014/main" id="{8C6DF767-1D50-4CCD-ABF2-F5E13736C5B8}"/>
                </a:ext>
              </a:extLst>
            </p:cNvPr>
            <p:cNvSpPr txBox="1"/>
            <p:nvPr/>
          </p:nvSpPr>
          <p:spPr>
            <a:xfrm>
              <a:off x="4150563" y="4678891"/>
              <a:ext cx="830677"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200,000</a:t>
              </a: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220" name="TextBox 219">
              <a:extLst>
                <a:ext uri="{FF2B5EF4-FFF2-40B4-BE49-F238E27FC236}">
                  <a16:creationId xmlns:a16="http://schemas.microsoft.com/office/drawing/2014/main" id="{815CDF76-4756-4184-8506-A0A410389D5B}"/>
                </a:ext>
              </a:extLst>
            </p:cNvPr>
            <p:cNvSpPr txBox="1"/>
            <p:nvPr/>
          </p:nvSpPr>
          <p:spPr>
            <a:xfrm>
              <a:off x="4972711" y="4678891"/>
              <a:ext cx="830677"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200,000</a:t>
              </a: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221" name="TextBox 220">
              <a:extLst>
                <a:ext uri="{FF2B5EF4-FFF2-40B4-BE49-F238E27FC236}">
                  <a16:creationId xmlns:a16="http://schemas.microsoft.com/office/drawing/2014/main" id="{E8B62050-E786-42B4-A039-93F5B69D519C}"/>
                </a:ext>
              </a:extLst>
            </p:cNvPr>
            <p:cNvSpPr txBox="1"/>
            <p:nvPr/>
          </p:nvSpPr>
          <p:spPr>
            <a:xfrm>
              <a:off x="5794859" y="4678891"/>
              <a:ext cx="830677"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200,000</a:t>
              </a: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222" name="TextBox 221">
              <a:extLst>
                <a:ext uri="{FF2B5EF4-FFF2-40B4-BE49-F238E27FC236}">
                  <a16:creationId xmlns:a16="http://schemas.microsoft.com/office/drawing/2014/main" id="{74B47B8E-E97E-47B0-B624-4720E0E4A972}"/>
                </a:ext>
              </a:extLst>
            </p:cNvPr>
            <p:cNvSpPr txBox="1"/>
            <p:nvPr/>
          </p:nvSpPr>
          <p:spPr>
            <a:xfrm>
              <a:off x="3994775" y="4223962"/>
              <a:ext cx="1096775" cy="3586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grpSp>
      <p:grpSp>
        <p:nvGrpSpPr>
          <p:cNvPr id="204" name="Group 203">
            <a:extLst>
              <a:ext uri="{FF2B5EF4-FFF2-40B4-BE49-F238E27FC236}">
                <a16:creationId xmlns:a16="http://schemas.microsoft.com/office/drawing/2014/main" id="{3E656376-401F-402D-A6FF-32F2B802F967}"/>
              </a:ext>
            </a:extLst>
          </p:cNvPr>
          <p:cNvGrpSpPr/>
          <p:nvPr/>
        </p:nvGrpSpPr>
        <p:grpSpPr>
          <a:xfrm>
            <a:off x="1372678" y="2657274"/>
            <a:ext cx="3935598" cy="251538"/>
            <a:chOff x="1828388" y="4740658"/>
            <a:chExt cx="3935598" cy="266495"/>
          </a:xfrm>
        </p:grpSpPr>
        <p:sp>
          <p:nvSpPr>
            <p:cNvPr id="205" name="Rectangle 204">
              <a:extLst>
                <a:ext uri="{FF2B5EF4-FFF2-40B4-BE49-F238E27FC236}">
                  <a16:creationId xmlns:a16="http://schemas.microsoft.com/office/drawing/2014/main" id="{CC05E48F-63F7-4C24-8756-35CC47FA4472}"/>
                </a:ext>
              </a:extLst>
            </p:cNvPr>
            <p:cNvSpPr/>
            <p:nvPr/>
          </p:nvSpPr>
          <p:spPr>
            <a:xfrm>
              <a:off x="1828388" y="4740658"/>
              <a:ext cx="68075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06" name="Rectangle 205">
              <a:extLst>
                <a:ext uri="{FF2B5EF4-FFF2-40B4-BE49-F238E27FC236}">
                  <a16:creationId xmlns:a16="http://schemas.microsoft.com/office/drawing/2014/main" id="{D9A49178-DAF4-495C-970C-BDE859063A3C}"/>
                </a:ext>
              </a:extLst>
            </p:cNvPr>
            <p:cNvSpPr/>
            <p:nvPr/>
          </p:nvSpPr>
          <p:spPr>
            <a:xfrm>
              <a:off x="2620399" y="4740658"/>
              <a:ext cx="694201"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07" name="Rectangle 206">
              <a:extLst>
                <a:ext uri="{FF2B5EF4-FFF2-40B4-BE49-F238E27FC236}">
                  <a16:creationId xmlns:a16="http://schemas.microsoft.com/office/drawing/2014/main" id="{D5C3E5C8-AFD1-4E24-9F72-4B3C0B3C50EF}"/>
                </a:ext>
              </a:extLst>
            </p:cNvPr>
            <p:cNvSpPr/>
            <p:nvPr/>
          </p:nvSpPr>
          <p:spPr>
            <a:xfrm>
              <a:off x="3430745" y="4740658"/>
              <a:ext cx="706004"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08" name="Rectangle 207">
              <a:extLst>
                <a:ext uri="{FF2B5EF4-FFF2-40B4-BE49-F238E27FC236}">
                  <a16:creationId xmlns:a16="http://schemas.microsoft.com/office/drawing/2014/main" id="{D0A232EA-BD72-4442-BB18-941D3A18C382}"/>
                </a:ext>
              </a:extLst>
            </p:cNvPr>
            <p:cNvSpPr/>
            <p:nvPr/>
          </p:nvSpPr>
          <p:spPr>
            <a:xfrm>
              <a:off x="4241090" y="4740658"/>
              <a:ext cx="70927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09" name="Rectangle 208">
              <a:extLst>
                <a:ext uri="{FF2B5EF4-FFF2-40B4-BE49-F238E27FC236}">
                  <a16:creationId xmlns:a16="http://schemas.microsoft.com/office/drawing/2014/main" id="{F1EF7997-0FF3-4F5D-8786-40446920F533}"/>
                </a:ext>
              </a:extLst>
            </p:cNvPr>
            <p:cNvSpPr/>
            <p:nvPr/>
          </p:nvSpPr>
          <p:spPr>
            <a:xfrm>
              <a:off x="5068671" y="4740658"/>
              <a:ext cx="695315"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grpSp>
        <p:nvGrpSpPr>
          <p:cNvPr id="297" name="Group 296">
            <a:extLst>
              <a:ext uri="{FF2B5EF4-FFF2-40B4-BE49-F238E27FC236}">
                <a16:creationId xmlns:a16="http://schemas.microsoft.com/office/drawing/2014/main" id="{E936E954-6153-4B1E-B00E-0B9E623DEEF8}"/>
              </a:ext>
            </a:extLst>
          </p:cNvPr>
          <p:cNvGrpSpPr/>
          <p:nvPr/>
        </p:nvGrpSpPr>
        <p:grpSpPr>
          <a:xfrm>
            <a:off x="1237752" y="1132490"/>
            <a:ext cx="4217050" cy="877252"/>
            <a:chOff x="2457378" y="4153631"/>
            <a:chExt cx="4217050" cy="929417"/>
          </a:xfrm>
        </p:grpSpPr>
        <p:pic>
          <p:nvPicPr>
            <p:cNvPr id="298" name="Picture 297" descr="A close up of a logo&#10;&#10;Description automatically generated">
              <a:extLst>
                <a:ext uri="{FF2B5EF4-FFF2-40B4-BE49-F238E27FC236}">
                  <a16:creationId xmlns:a16="http://schemas.microsoft.com/office/drawing/2014/main" id="{E2EF4D60-8C1D-4DDF-AFD1-EBC870ABE3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793" y="4153631"/>
              <a:ext cx="4119664" cy="929417"/>
            </a:xfrm>
            <a:prstGeom prst="rect">
              <a:avLst/>
            </a:prstGeom>
          </p:spPr>
        </p:pic>
        <p:sp>
          <p:nvSpPr>
            <p:cNvPr id="299" name="Rectangle 298">
              <a:extLst>
                <a:ext uri="{FF2B5EF4-FFF2-40B4-BE49-F238E27FC236}">
                  <a16:creationId xmlns:a16="http://schemas.microsoft.com/office/drawing/2014/main" id="{5C434803-E401-4822-9564-99269CAAF512}"/>
                </a:ext>
              </a:extLst>
            </p:cNvPr>
            <p:cNvSpPr/>
            <p:nvPr/>
          </p:nvSpPr>
          <p:spPr>
            <a:xfrm>
              <a:off x="2664350"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00" name="Rectangle 299">
              <a:extLst>
                <a:ext uri="{FF2B5EF4-FFF2-40B4-BE49-F238E27FC236}">
                  <a16:creationId xmlns:a16="http://schemas.microsoft.com/office/drawing/2014/main" id="{29FDF8F1-68E8-4DA3-986E-BE959213B3B7}"/>
                </a:ext>
              </a:extLst>
            </p:cNvPr>
            <p:cNvSpPr/>
            <p:nvPr/>
          </p:nvSpPr>
          <p:spPr>
            <a:xfrm>
              <a:off x="3456362"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01" name="Rectangle 300">
              <a:extLst>
                <a:ext uri="{FF2B5EF4-FFF2-40B4-BE49-F238E27FC236}">
                  <a16:creationId xmlns:a16="http://schemas.microsoft.com/office/drawing/2014/main" id="{098B9A7D-816E-43B6-9C4E-0B9D6BA689BA}"/>
                </a:ext>
              </a:extLst>
            </p:cNvPr>
            <p:cNvSpPr/>
            <p:nvPr/>
          </p:nvSpPr>
          <p:spPr>
            <a:xfrm>
              <a:off x="4266707"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02" name="Rectangle 301">
              <a:extLst>
                <a:ext uri="{FF2B5EF4-FFF2-40B4-BE49-F238E27FC236}">
                  <a16:creationId xmlns:a16="http://schemas.microsoft.com/office/drawing/2014/main" id="{97934BB2-547D-4305-975C-6EEB08753F4F}"/>
                </a:ext>
              </a:extLst>
            </p:cNvPr>
            <p:cNvSpPr/>
            <p:nvPr/>
          </p:nvSpPr>
          <p:spPr>
            <a:xfrm>
              <a:off x="5077052"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03" name="Rectangle 302">
              <a:extLst>
                <a:ext uri="{FF2B5EF4-FFF2-40B4-BE49-F238E27FC236}">
                  <a16:creationId xmlns:a16="http://schemas.microsoft.com/office/drawing/2014/main" id="{8D6E352B-632A-4EB3-8E82-AC52CC75FEA3}"/>
                </a:ext>
              </a:extLst>
            </p:cNvPr>
            <p:cNvSpPr/>
            <p:nvPr/>
          </p:nvSpPr>
          <p:spPr>
            <a:xfrm>
              <a:off x="5904634" y="4709765"/>
              <a:ext cx="50405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04" name="Rectangle 303">
              <a:extLst>
                <a:ext uri="{FF2B5EF4-FFF2-40B4-BE49-F238E27FC236}">
                  <a16:creationId xmlns:a16="http://schemas.microsoft.com/office/drawing/2014/main" id="{0D503636-B566-4724-9E03-9B4C5B57BBD2}"/>
                </a:ext>
              </a:extLst>
            </p:cNvPr>
            <p:cNvSpPr/>
            <p:nvPr/>
          </p:nvSpPr>
          <p:spPr>
            <a:xfrm>
              <a:off x="4303054" y="4253457"/>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05" name="TextBox 304">
              <a:extLst>
                <a:ext uri="{FF2B5EF4-FFF2-40B4-BE49-F238E27FC236}">
                  <a16:creationId xmlns:a16="http://schemas.microsoft.com/office/drawing/2014/main" id="{993B8BBA-6E9D-4F2E-9FC4-EC1D5BFDD135}"/>
                </a:ext>
              </a:extLst>
            </p:cNvPr>
            <p:cNvSpPr txBox="1"/>
            <p:nvPr/>
          </p:nvSpPr>
          <p:spPr>
            <a:xfrm>
              <a:off x="2457378" y="4678891"/>
              <a:ext cx="928459" cy="309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2,000,000</a:t>
              </a:r>
            </a:p>
          </p:txBody>
        </p:sp>
        <p:sp>
          <p:nvSpPr>
            <p:cNvPr id="306" name="TextBox 305">
              <a:extLst>
                <a:ext uri="{FF2B5EF4-FFF2-40B4-BE49-F238E27FC236}">
                  <a16:creationId xmlns:a16="http://schemas.microsoft.com/office/drawing/2014/main" id="{CBD584C8-9C95-4BA4-ACC8-3EABC6E4BA98}"/>
                </a:ext>
              </a:extLst>
            </p:cNvPr>
            <p:cNvSpPr txBox="1"/>
            <p:nvPr/>
          </p:nvSpPr>
          <p:spPr>
            <a:xfrm>
              <a:off x="3279525" y="4678891"/>
              <a:ext cx="928459" cy="309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2,000,000</a:t>
              </a:r>
            </a:p>
          </p:txBody>
        </p:sp>
        <p:sp>
          <p:nvSpPr>
            <p:cNvPr id="307" name="TextBox 306">
              <a:extLst>
                <a:ext uri="{FF2B5EF4-FFF2-40B4-BE49-F238E27FC236}">
                  <a16:creationId xmlns:a16="http://schemas.microsoft.com/office/drawing/2014/main" id="{7C02D58E-1734-434B-86C8-F8422DAACBC6}"/>
                </a:ext>
              </a:extLst>
            </p:cNvPr>
            <p:cNvSpPr txBox="1"/>
            <p:nvPr/>
          </p:nvSpPr>
          <p:spPr>
            <a:xfrm>
              <a:off x="4101673" y="4678891"/>
              <a:ext cx="928459" cy="309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2,000,000</a:t>
              </a:r>
            </a:p>
          </p:txBody>
        </p:sp>
        <p:sp>
          <p:nvSpPr>
            <p:cNvPr id="308" name="TextBox 307">
              <a:extLst>
                <a:ext uri="{FF2B5EF4-FFF2-40B4-BE49-F238E27FC236}">
                  <a16:creationId xmlns:a16="http://schemas.microsoft.com/office/drawing/2014/main" id="{71F4C6D0-9370-46E2-8082-940DD643F02C}"/>
                </a:ext>
              </a:extLst>
            </p:cNvPr>
            <p:cNvSpPr txBox="1"/>
            <p:nvPr/>
          </p:nvSpPr>
          <p:spPr>
            <a:xfrm>
              <a:off x="4923821" y="4678891"/>
              <a:ext cx="928459" cy="309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2,000,000</a:t>
              </a:r>
            </a:p>
          </p:txBody>
        </p:sp>
        <p:sp>
          <p:nvSpPr>
            <p:cNvPr id="309" name="TextBox 308">
              <a:extLst>
                <a:ext uri="{FF2B5EF4-FFF2-40B4-BE49-F238E27FC236}">
                  <a16:creationId xmlns:a16="http://schemas.microsoft.com/office/drawing/2014/main" id="{0724D606-FBB1-4BBC-962A-470D05D75D7D}"/>
                </a:ext>
              </a:extLst>
            </p:cNvPr>
            <p:cNvSpPr txBox="1"/>
            <p:nvPr/>
          </p:nvSpPr>
          <p:spPr>
            <a:xfrm>
              <a:off x="5745969" y="4678891"/>
              <a:ext cx="928459" cy="309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3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2,000,000</a:t>
              </a:r>
            </a:p>
          </p:txBody>
        </p:sp>
        <p:sp>
          <p:nvSpPr>
            <p:cNvPr id="310" name="TextBox 309">
              <a:extLst>
                <a:ext uri="{FF2B5EF4-FFF2-40B4-BE49-F238E27FC236}">
                  <a16:creationId xmlns:a16="http://schemas.microsoft.com/office/drawing/2014/main" id="{2BCC78B4-7291-4C47-82C1-83CAAFD17AB7}"/>
                </a:ext>
              </a:extLst>
            </p:cNvPr>
            <p:cNvSpPr txBox="1"/>
            <p:nvPr/>
          </p:nvSpPr>
          <p:spPr>
            <a:xfrm>
              <a:off x="3937869" y="4223962"/>
              <a:ext cx="1210588" cy="3586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10,000,000</a:t>
              </a:r>
            </a:p>
          </p:txBody>
        </p:sp>
      </p:grpSp>
      <p:grpSp>
        <p:nvGrpSpPr>
          <p:cNvPr id="311" name="Group 310">
            <a:extLst>
              <a:ext uri="{FF2B5EF4-FFF2-40B4-BE49-F238E27FC236}">
                <a16:creationId xmlns:a16="http://schemas.microsoft.com/office/drawing/2014/main" id="{4521CD15-6697-46F6-BF08-E3927C3BB7B1}"/>
              </a:ext>
            </a:extLst>
          </p:cNvPr>
          <p:cNvGrpSpPr/>
          <p:nvPr/>
        </p:nvGrpSpPr>
        <p:grpSpPr>
          <a:xfrm>
            <a:off x="1320665" y="1623502"/>
            <a:ext cx="4044223" cy="260631"/>
            <a:chOff x="1793792" y="4740658"/>
            <a:chExt cx="4009450" cy="276129"/>
          </a:xfrm>
        </p:grpSpPr>
        <p:sp>
          <p:nvSpPr>
            <p:cNvPr id="312" name="Rectangle 311">
              <a:extLst>
                <a:ext uri="{FF2B5EF4-FFF2-40B4-BE49-F238E27FC236}">
                  <a16:creationId xmlns:a16="http://schemas.microsoft.com/office/drawing/2014/main" id="{CFEFA128-9B41-4BFB-9965-759B30A7D7BA}"/>
                </a:ext>
              </a:extLst>
            </p:cNvPr>
            <p:cNvSpPr/>
            <p:nvPr/>
          </p:nvSpPr>
          <p:spPr>
            <a:xfrm>
              <a:off x="1793792" y="4740658"/>
              <a:ext cx="761124"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13" name="Rectangle 312">
              <a:extLst>
                <a:ext uri="{FF2B5EF4-FFF2-40B4-BE49-F238E27FC236}">
                  <a16:creationId xmlns:a16="http://schemas.microsoft.com/office/drawing/2014/main" id="{9CAEA0CB-D047-4C47-9628-107DBCF7BB89}"/>
                </a:ext>
              </a:extLst>
            </p:cNvPr>
            <p:cNvSpPr/>
            <p:nvPr/>
          </p:nvSpPr>
          <p:spPr>
            <a:xfrm>
              <a:off x="2620399" y="4740658"/>
              <a:ext cx="738732"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14" name="Rectangle 313">
              <a:extLst>
                <a:ext uri="{FF2B5EF4-FFF2-40B4-BE49-F238E27FC236}">
                  <a16:creationId xmlns:a16="http://schemas.microsoft.com/office/drawing/2014/main" id="{F7F0163F-63B2-4AD3-AACD-7AE76B8BEBC5}"/>
                </a:ext>
              </a:extLst>
            </p:cNvPr>
            <p:cNvSpPr/>
            <p:nvPr/>
          </p:nvSpPr>
          <p:spPr>
            <a:xfrm>
              <a:off x="3430744" y="4740658"/>
              <a:ext cx="757991"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15" name="Rectangle 314">
              <a:extLst>
                <a:ext uri="{FF2B5EF4-FFF2-40B4-BE49-F238E27FC236}">
                  <a16:creationId xmlns:a16="http://schemas.microsoft.com/office/drawing/2014/main" id="{874EA6E7-1773-4693-958B-03C43349E8B3}"/>
                </a:ext>
              </a:extLst>
            </p:cNvPr>
            <p:cNvSpPr/>
            <p:nvPr/>
          </p:nvSpPr>
          <p:spPr>
            <a:xfrm>
              <a:off x="4241090" y="4740658"/>
              <a:ext cx="757990"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16" name="Rectangle 315">
              <a:extLst>
                <a:ext uri="{FF2B5EF4-FFF2-40B4-BE49-F238E27FC236}">
                  <a16:creationId xmlns:a16="http://schemas.microsoft.com/office/drawing/2014/main" id="{AB2C8F55-71A5-49FE-9FBE-507E0C362DDF}"/>
                </a:ext>
              </a:extLst>
            </p:cNvPr>
            <p:cNvSpPr/>
            <p:nvPr/>
          </p:nvSpPr>
          <p:spPr>
            <a:xfrm>
              <a:off x="5070830" y="4750292"/>
              <a:ext cx="732412"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sp>
        <p:nvSpPr>
          <p:cNvPr id="105" name="TextBox 19">
            <a:extLst>
              <a:ext uri="{FF2B5EF4-FFF2-40B4-BE49-F238E27FC236}">
                <a16:creationId xmlns:a16="http://schemas.microsoft.com/office/drawing/2014/main" id="{93D35767-CC95-4D5E-B4BD-BF14A7C1F170}"/>
              </a:ext>
            </a:extLst>
          </p:cNvPr>
          <p:cNvSpPr txBox="1"/>
          <p:nvPr/>
        </p:nvSpPr>
        <p:spPr>
          <a:xfrm>
            <a:off x="6096000" y="3466662"/>
            <a:ext cx="5486401" cy="101566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Each whole has been divided into five equal parts. To find the value of each part, the whole can be divided by five.</a:t>
            </a:r>
          </a:p>
        </p:txBody>
      </p:sp>
      <p:sp>
        <p:nvSpPr>
          <p:cNvPr id="106" name="Content Placeholder 2">
            <a:extLst>
              <a:ext uri="{FF2B5EF4-FFF2-40B4-BE49-F238E27FC236}">
                <a16:creationId xmlns:a16="http://schemas.microsoft.com/office/drawing/2014/main" id="{D1A035BA-AF06-4193-BC76-B41AFA789E17}"/>
              </a:ext>
            </a:extLst>
          </p:cNvPr>
          <p:cNvSpPr txBox="1">
            <a:spLocks/>
          </p:cNvSpPr>
          <p:nvPr/>
        </p:nvSpPr>
        <p:spPr>
          <a:xfrm flipH="1">
            <a:off x="6096000" y="1557338"/>
            <a:ext cx="5591175"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about the bar models shown? What’s the same? What’s 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use the known information to work out the value of each unknown part?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1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Calculate the value of each unknown part.</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891213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6">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311"/>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20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20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200"/>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19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CC7C6B5E-B090-457A-BF95-C9BE3AD29979}"/>
              </a:ext>
            </a:extLst>
          </p:cNvPr>
          <p:cNvGrpSpPr/>
          <p:nvPr/>
        </p:nvGrpSpPr>
        <p:grpSpPr>
          <a:xfrm>
            <a:off x="1307605" y="5259049"/>
            <a:ext cx="4119665" cy="868807"/>
            <a:chOff x="1307605" y="5259049"/>
            <a:chExt cx="4119665" cy="868807"/>
          </a:xfrm>
        </p:grpSpPr>
        <p:pic>
          <p:nvPicPr>
            <p:cNvPr id="299" name="Picture 298" descr="A close up of a logo&#10;&#10;Description automatically generated">
              <a:extLst>
                <a:ext uri="{FF2B5EF4-FFF2-40B4-BE49-F238E27FC236}">
                  <a16:creationId xmlns:a16="http://schemas.microsoft.com/office/drawing/2014/main" id="{F4400214-31B2-42DE-984A-18F64F0ECD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07605" y="5259049"/>
              <a:ext cx="4119665" cy="868807"/>
            </a:xfrm>
            <a:prstGeom prst="rect">
              <a:avLst/>
            </a:prstGeom>
          </p:spPr>
        </p:pic>
        <p:sp>
          <p:nvSpPr>
            <p:cNvPr id="310" name="Rectangle 309">
              <a:extLst>
                <a:ext uri="{FF2B5EF4-FFF2-40B4-BE49-F238E27FC236}">
                  <a16:creationId xmlns:a16="http://schemas.microsoft.com/office/drawing/2014/main" id="{B9A440D2-584B-4038-82D4-444B3C0AE9AC}"/>
                </a:ext>
              </a:extLst>
            </p:cNvPr>
            <p:cNvSpPr/>
            <p:nvPr/>
          </p:nvSpPr>
          <p:spPr>
            <a:xfrm>
              <a:off x="3033896" y="5363255"/>
              <a:ext cx="762945" cy="216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471" name="Group 470">
              <a:extLst>
                <a:ext uri="{FF2B5EF4-FFF2-40B4-BE49-F238E27FC236}">
                  <a16:creationId xmlns:a16="http://schemas.microsoft.com/office/drawing/2014/main" id="{BC21611E-9934-40F1-BC01-7005C800EC80}"/>
                </a:ext>
              </a:extLst>
            </p:cNvPr>
            <p:cNvGrpSpPr/>
            <p:nvPr/>
          </p:nvGrpSpPr>
          <p:grpSpPr>
            <a:xfrm>
              <a:off x="1341740" y="5752804"/>
              <a:ext cx="4054560" cy="274330"/>
              <a:chOff x="1749954" y="5746044"/>
              <a:chExt cx="4054560" cy="364318"/>
            </a:xfrm>
          </p:grpSpPr>
          <p:sp>
            <p:nvSpPr>
              <p:cNvPr id="472" name="Rectangle 471">
                <a:extLst>
                  <a:ext uri="{FF2B5EF4-FFF2-40B4-BE49-F238E27FC236}">
                    <a16:creationId xmlns:a16="http://schemas.microsoft.com/office/drawing/2014/main" id="{BAEFC110-11B9-42DC-9493-34A2370EB490}"/>
                  </a:ext>
                </a:extLst>
              </p:cNvPr>
              <p:cNvSpPr/>
              <p:nvPr/>
            </p:nvSpPr>
            <p:spPr>
              <a:xfrm>
                <a:off x="1749954" y="5750322"/>
                <a:ext cx="353641"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73" name="Rectangle 472">
                <a:extLst>
                  <a:ext uri="{FF2B5EF4-FFF2-40B4-BE49-F238E27FC236}">
                    <a16:creationId xmlns:a16="http://schemas.microsoft.com/office/drawing/2014/main" id="{24E72FBB-7833-45F1-84EC-1F48E1370137}"/>
                  </a:ext>
                </a:extLst>
              </p:cNvPr>
              <p:cNvSpPr/>
              <p:nvPr/>
            </p:nvSpPr>
            <p:spPr>
              <a:xfrm>
                <a:off x="2152235"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74" name="Rectangle 473">
                <a:extLst>
                  <a:ext uri="{FF2B5EF4-FFF2-40B4-BE49-F238E27FC236}">
                    <a16:creationId xmlns:a16="http://schemas.microsoft.com/office/drawing/2014/main" id="{2E4C7B8B-CFD3-47E4-B129-2A4A918873EE}"/>
                  </a:ext>
                </a:extLst>
              </p:cNvPr>
              <p:cNvSpPr/>
              <p:nvPr/>
            </p:nvSpPr>
            <p:spPr>
              <a:xfrm>
                <a:off x="2563246"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75" name="Rectangle 474">
                <a:extLst>
                  <a:ext uri="{FF2B5EF4-FFF2-40B4-BE49-F238E27FC236}">
                    <a16:creationId xmlns:a16="http://schemas.microsoft.com/office/drawing/2014/main" id="{48615D57-1A83-482F-A289-F9A0F54EF0D5}"/>
                  </a:ext>
                </a:extLst>
              </p:cNvPr>
              <p:cNvSpPr/>
              <p:nvPr/>
            </p:nvSpPr>
            <p:spPr>
              <a:xfrm>
                <a:off x="2971876"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76" name="Rectangle 475">
                <a:extLst>
                  <a:ext uri="{FF2B5EF4-FFF2-40B4-BE49-F238E27FC236}">
                    <a16:creationId xmlns:a16="http://schemas.microsoft.com/office/drawing/2014/main" id="{EFA7325E-080D-4D0E-8B11-564BECB23832}"/>
                  </a:ext>
                </a:extLst>
              </p:cNvPr>
              <p:cNvSpPr/>
              <p:nvPr/>
            </p:nvSpPr>
            <p:spPr>
              <a:xfrm>
                <a:off x="3380630"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77" name="Rectangle 476">
                <a:extLst>
                  <a:ext uri="{FF2B5EF4-FFF2-40B4-BE49-F238E27FC236}">
                    <a16:creationId xmlns:a16="http://schemas.microsoft.com/office/drawing/2014/main" id="{D0467B3F-AF9A-4BF4-B4DA-FF967A704F0D}"/>
                  </a:ext>
                </a:extLst>
              </p:cNvPr>
              <p:cNvSpPr/>
              <p:nvPr/>
            </p:nvSpPr>
            <p:spPr>
              <a:xfrm>
                <a:off x="3792435"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78" name="Rectangle 477">
                <a:extLst>
                  <a:ext uri="{FF2B5EF4-FFF2-40B4-BE49-F238E27FC236}">
                    <a16:creationId xmlns:a16="http://schemas.microsoft.com/office/drawing/2014/main" id="{923B391F-7DCF-4907-82F7-1D207C11252E}"/>
                  </a:ext>
                </a:extLst>
              </p:cNvPr>
              <p:cNvSpPr/>
              <p:nvPr/>
            </p:nvSpPr>
            <p:spPr>
              <a:xfrm>
                <a:off x="4206621"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79" name="Rectangle 478">
                <a:extLst>
                  <a:ext uri="{FF2B5EF4-FFF2-40B4-BE49-F238E27FC236}">
                    <a16:creationId xmlns:a16="http://schemas.microsoft.com/office/drawing/2014/main" id="{77042775-22E8-496B-962A-0F6A1AF14F15}"/>
                  </a:ext>
                </a:extLst>
              </p:cNvPr>
              <p:cNvSpPr/>
              <p:nvPr/>
            </p:nvSpPr>
            <p:spPr>
              <a:xfrm>
                <a:off x="4618426"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80" name="Rectangle 479">
                <a:extLst>
                  <a:ext uri="{FF2B5EF4-FFF2-40B4-BE49-F238E27FC236}">
                    <a16:creationId xmlns:a16="http://schemas.microsoft.com/office/drawing/2014/main" id="{BED75867-5603-4A77-B586-30A1695E8092}"/>
                  </a:ext>
                </a:extLst>
              </p:cNvPr>
              <p:cNvSpPr/>
              <p:nvPr/>
            </p:nvSpPr>
            <p:spPr>
              <a:xfrm>
                <a:off x="5020706" y="5746044"/>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81" name="Rectangle 480">
                <a:extLst>
                  <a:ext uri="{FF2B5EF4-FFF2-40B4-BE49-F238E27FC236}">
                    <a16:creationId xmlns:a16="http://schemas.microsoft.com/office/drawing/2014/main" id="{2735C677-8133-41C6-8446-1FC64D63F429}"/>
                  </a:ext>
                </a:extLst>
              </p:cNvPr>
              <p:cNvSpPr/>
              <p:nvPr/>
            </p:nvSpPr>
            <p:spPr>
              <a:xfrm>
                <a:off x="5444474"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grpSp>
      <p:sp>
        <p:nvSpPr>
          <p:cNvPr id="2" name="Title 1">
            <a:extLst>
              <a:ext uri="{FF2B5EF4-FFF2-40B4-BE49-F238E27FC236}">
                <a16:creationId xmlns:a16="http://schemas.microsoft.com/office/drawing/2014/main" id="{F5C2087E-D59C-4231-99A3-F334B18C3CD7}"/>
              </a:ext>
            </a:extLst>
          </p:cNvPr>
          <p:cNvSpPr>
            <a:spLocks noGrp="1"/>
          </p:cNvSpPr>
          <p:nvPr>
            <p:ph type="title"/>
          </p:nvPr>
        </p:nvSpPr>
        <p:spPr/>
        <p:txBody>
          <a:bodyPr/>
          <a:lstStyle/>
          <a:p>
            <a:r>
              <a:rPr lang="en-US" altLang="en-US" dirty="0"/>
              <a:t>6NPV-4 Reading scales with 2, 4, 5 or 10 intervals</a:t>
            </a:r>
            <a:endParaRPr lang="en-GB" dirty="0"/>
          </a:p>
        </p:txBody>
      </p:sp>
      <p:pic>
        <p:nvPicPr>
          <p:cNvPr id="298" name="Picture 297" descr="A close up of a logo&#10;&#10;Description automatically generated">
            <a:extLst>
              <a:ext uri="{FF2B5EF4-FFF2-40B4-BE49-F238E27FC236}">
                <a16:creationId xmlns:a16="http://schemas.microsoft.com/office/drawing/2014/main" id="{7D314453-E549-4FF7-9689-00721873C4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07605" y="3221020"/>
            <a:ext cx="4119665" cy="868807"/>
          </a:xfrm>
          <a:prstGeom prst="rect">
            <a:avLst/>
          </a:prstGeom>
        </p:spPr>
      </p:pic>
      <p:grpSp>
        <p:nvGrpSpPr>
          <p:cNvPr id="12" name="Group 11">
            <a:extLst>
              <a:ext uri="{FF2B5EF4-FFF2-40B4-BE49-F238E27FC236}">
                <a16:creationId xmlns:a16="http://schemas.microsoft.com/office/drawing/2014/main" id="{A7C81074-7AEF-436F-9A86-9661DECFAB5A}"/>
              </a:ext>
            </a:extLst>
          </p:cNvPr>
          <p:cNvGrpSpPr/>
          <p:nvPr/>
        </p:nvGrpSpPr>
        <p:grpSpPr>
          <a:xfrm>
            <a:off x="1286700" y="5725511"/>
            <a:ext cx="4169661" cy="341867"/>
            <a:chOff x="1271473" y="5796901"/>
            <a:chExt cx="4169661" cy="341867"/>
          </a:xfrm>
        </p:grpSpPr>
        <p:sp>
          <p:nvSpPr>
            <p:cNvPr id="311" name="TextBox 310">
              <a:extLst>
                <a:ext uri="{FF2B5EF4-FFF2-40B4-BE49-F238E27FC236}">
                  <a16:creationId xmlns:a16="http://schemas.microsoft.com/office/drawing/2014/main" id="{943B3211-3BB8-4D92-A238-770B2ED6AC74}"/>
                </a:ext>
              </a:extLst>
            </p:cNvPr>
            <p:cNvSpPr txBox="1"/>
            <p:nvPr/>
          </p:nvSpPr>
          <p:spPr>
            <a:xfrm>
              <a:off x="1271473" y="5800214"/>
              <a:ext cx="47000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sp>
          <p:nvSpPr>
            <p:cNvPr id="312" name="TextBox 311">
              <a:extLst>
                <a:ext uri="{FF2B5EF4-FFF2-40B4-BE49-F238E27FC236}">
                  <a16:creationId xmlns:a16="http://schemas.microsoft.com/office/drawing/2014/main" id="{F659181F-8734-4EDE-AC1D-98FD794AC5FC}"/>
                </a:ext>
              </a:extLst>
            </p:cNvPr>
            <p:cNvSpPr txBox="1"/>
            <p:nvPr/>
          </p:nvSpPr>
          <p:spPr>
            <a:xfrm>
              <a:off x="1682544" y="5800214"/>
              <a:ext cx="47000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sp>
          <p:nvSpPr>
            <p:cNvPr id="313" name="TextBox 312">
              <a:extLst>
                <a:ext uri="{FF2B5EF4-FFF2-40B4-BE49-F238E27FC236}">
                  <a16:creationId xmlns:a16="http://schemas.microsoft.com/office/drawing/2014/main" id="{4453CA1C-3DD8-4CCC-A7A3-D0F994DD7BF9}"/>
                </a:ext>
              </a:extLst>
            </p:cNvPr>
            <p:cNvSpPr txBox="1"/>
            <p:nvPr/>
          </p:nvSpPr>
          <p:spPr>
            <a:xfrm>
              <a:off x="2093620" y="5800214"/>
              <a:ext cx="47000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sp>
          <p:nvSpPr>
            <p:cNvPr id="314" name="TextBox 313">
              <a:extLst>
                <a:ext uri="{FF2B5EF4-FFF2-40B4-BE49-F238E27FC236}">
                  <a16:creationId xmlns:a16="http://schemas.microsoft.com/office/drawing/2014/main" id="{D0A60756-FED7-4DD6-8E1C-EC22EA8E9818}"/>
                </a:ext>
              </a:extLst>
            </p:cNvPr>
            <p:cNvSpPr txBox="1"/>
            <p:nvPr/>
          </p:nvSpPr>
          <p:spPr>
            <a:xfrm>
              <a:off x="2504694" y="5796901"/>
              <a:ext cx="47000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sp>
          <p:nvSpPr>
            <p:cNvPr id="315" name="TextBox 314">
              <a:extLst>
                <a:ext uri="{FF2B5EF4-FFF2-40B4-BE49-F238E27FC236}">
                  <a16:creationId xmlns:a16="http://schemas.microsoft.com/office/drawing/2014/main" id="{E1CBA5DD-4C83-4FDF-A39B-CFD2109FE971}"/>
                </a:ext>
              </a:extLst>
            </p:cNvPr>
            <p:cNvSpPr txBox="1"/>
            <p:nvPr/>
          </p:nvSpPr>
          <p:spPr>
            <a:xfrm>
              <a:off x="2915766" y="5796901"/>
              <a:ext cx="47000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sp>
          <p:nvSpPr>
            <p:cNvPr id="316" name="TextBox 315">
              <a:extLst>
                <a:ext uri="{FF2B5EF4-FFF2-40B4-BE49-F238E27FC236}">
                  <a16:creationId xmlns:a16="http://schemas.microsoft.com/office/drawing/2014/main" id="{51D003BB-D82B-4189-A0B6-F41DD6C6947A}"/>
                </a:ext>
              </a:extLst>
            </p:cNvPr>
            <p:cNvSpPr txBox="1"/>
            <p:nvPr/>
          </p:nvSpPr>
          <p:spPr>
            <a:xfrm>
              <a:off x="3326841" y="5796901"/>
              <a:ext cx="47000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sp>
          <p:nvSpPr>
            <p:cNvPr id="317" name="TextBox 316">
              <a:extLst>
                <a:ext uri="{FF2B5EF4-FFF2-40B4-BE49-F238E27FC236}">
                  <a16:creationId xmlns:a16="http://schemas.microsoft.com/office/drawing/2014/main" id="{CC6CEC3A-D91D-4314-ACE3-5B012191F4FF}"/>
                </a:ext>
              </a:extLst>
            </p:cNvPr>
            <p:cNvSpPr txBox="1"/>
            <p:nvPr/>
          </p:nvSpPr>
          <p:spPr>
            <a:xfrm>
              <a:off x="3737915" y="5796901"/>
              <a:ext cx="47000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sp>
          <p:nvSpPr>
            <p:cNvPr id="318" name="TextBox 317">
              <a:extLst>
                <a:ext uri="{FF2B5EF4-FFF2-40B4-BE49-F238E27FC236}">
                  <a16:creationId xmlns:a16="http://schemas.microsoft.com/office/drawing/2014/main" id="{B06DCC85-9565-483C-AF7D-8D216074BFAD}"/>
                </a:ext>
              </a:extLst>
            </p:cNvPr>
            <p:cNvSpPr txBox="1"/>
            <p:nvPr/>
          </p:nvSpPr>
          <p:spPr>
            <a:xfrm>
              <a:off x="4148989" y="5796901"/>
              <a:ext cx="47000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sp>
          <p:nvSpPr>
            <p:cNvPr id="319" name="TextBox 318">
              <a:extLst>
                <a:ext uri="{FF2B5EF4-FFF2-40B4-BE49-F238E27FC236}">
                  <a16:creationId xmlns:a16="http://schemas.microsoft.com/office/drawing/2014/main" id="{2AA9819A-E2CF-477D-8AB9-3763E5CBAE41}"/>
                </a:ext>
              </a:extLst>
            </p:cNvPr>
            <p:cNvSpPr txBox="1"/>
            <p:nvPr/>
          </p:nvSpPr>
          <p:spPr>
            <a:xfrm>
              <a:off x="4560063" y="5796901"/>
              <a:ext cx="47000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sp>
          <p:nvSpPr>
            <p:cNvPr id="320" name="TextBox 319">
              <a:extLst>
                <a:ext uri="{FF2B5EF4-FFF2-40B4-BE49-F238E27FC236}">
                  <a16:creationId xmlns:a16="http://schemas.microsoft.com/office/drawing/2014/main" id="{7E916A63-1B21-4552-B657-5C6B97D0FE11}"/>
                </a:ext>
              </a:extLst>
            </p:cNvPr>
            <p:cNvSpPr txBox="1"/>
            <p:nvPr/>
          </p:nvSpPr>
          <p:spPr>
            <a:xfrm>
              <a:off x="4971134" y="5796901"/>
              <a:ext cx="47000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sp>
        <p:nvSpPr>
          <p:cNvPr id="321" name="TextBox 320">
            <a:extLst>
              <a:ext uri="{FF2B5EF4-FFF2-40B4-BE49-F238E27FC236}">
                <a16:creationId xmlns:a16="http://schemas.microsoft.com/office/drawing/2014/main" id="{299FE789-60D7-4461-9C23-AC2B9900B3E8}"/>
              </a:ext>
            </a:extLst>
          </p:cNvPr>
          <p:cNvSpPr txBox="1"/>
          <p:nvPr/>
        </p:nvSpPr>
        <p:spPr>
          <a:xfrm>
            <a:off x="3201510" y="5326448"/>
            <a:ext cx="298480" cy="31702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nvGrpSpPr>
          <p:cNvPr id="17" name="Group 16">
            <a:extLst>
              <a:ext uri="{FF2B5EF4-FFF2-40B4-BE49-F238E27FC236}">
                <a16:creationId xmlns:a16="http://schemas.microsoft.com/office/drawing/2014/main" id="{6DD78859-1CAB-401D-B20C-D77520606B02}"/>
              </a:ext>
            </a:extLst>
          </p:cNvPr>
          <p:cNvGrpSpPr/>
          <p:nvPr/>
        </p:nvGrpSpPr>
        <p:grpSpPr>
          <a:xfrm>
            <a:off x="1357719" y="5742751"/>
            <a:ext cx="4015204" cy="341150"/>
            <a:chOff x="1426320" y="5957126"/>
            <a:chExt cx="3969980" cy="341150"/>
          </a:xfrm>
        </p:grpSpPr>
        <p:sp>
          <p:nvSpPr>
            <p:cNvPr id="458" name="Rectangle 457">
              <a:extLst>
                <a:ext uri="{FF2B5EF4-FFF2-40B4-BE49-F238E27FC236}">
                  <a16:creationId xmlns:a16="http://schemas.microsoft.com/office/drawing/2014/main" id="{C11F7AF6-E9FC-49BE-89B7-553B5212FA03}"/>
                </a:ext>
              </a:extLst>
            </p:cNvPr>
            <p:cNvSpPr/>
            <p:nvPr/>
          </p:nvSpPr>
          <p:spPr>
            <a:xfrm>
              <a:off x="1426320" y="5961132"/>
              <a:ext cx="269173"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59" name="Rectangle 458">
              <a:extLst>
                <a:ext uri="{FF2B5EF4-FFF2-40B4-BE49-F238E27FC236}">
                  <a16:creationId xmlns:a16="http://schemas.microsoft.com/office/drawing/2014/main" id="{981F0769-02B9-451A-9538-8CC90B0FE69D}"/>
                </a:ext>
              </a:extLst>
            </p:cNvPr>
            <p:cNvSpPr/>
            <p:nvPr/>
          </p:nvSpPr>
          <p:spPr>
            <a:xfrm>
              <a:off x="1808301" y="5961132"/>
              <a:ext cx="295759"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60" name="Rectangle 459">
              <a:extLst>
                <a:ext uri="{FF2B5EF4-FFF2-40B4-BE49-F238E27FC236}">
                  <a16:creationId xmlns:a16="http://schemas.microsoft.com/office/drawing/2014/main" id="{24DB6BED-4F7F-41AA-980B-AA0A8D9AE7EB}"/>
                </a:ext>
              </a:extLst>
            </p:cNvPr>
            <p:cNvSpPr/>
            <p:nvPr/>
          </p:nvSpPr>
          <p:spPr>
            <a:xfrm>
              <a:off x="2202736" y="5961132"/>
              <a:ext cx="312335"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61" name="Rectangle 460">
              <a:extLst>
                <a:ext uri="{FF2B5EF4-FFF2-40B4-BE49-F238E27FC236}">
                  <a16:creationId xmlns:a16="http://schemas.microsoft.com/office/drawing/2014/main" id="{C2D7131E-536E-4894-8B5D-2A43F459875B}"/>
                </a:ext>
              </a:extLst>
            </p:cNvPr>
            <p:cNvSpPr/>
            <p:nvPr/>
          </p:nvSpPr>
          <p:spPr>
            <a:xfrm>
              <a:off x="2613812" y="5961129"/>
              <a:ext cx="309889"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62" name="Rectangle 461">
              <a:extLst>
                <a:ext uri="{FF2B5EF4-FFF2-40B4-BE49-F238E27FC236}">
                  <a16:creationId xmlns:a16="http://schemas.microsoft.com/office/drawing/2014/main" id="{7D8F96D6-6C5B-470F-A424-CBB819B36875}"/>
                </a:ext>
              </a:extLst>
            </p:cNvPr>
            <p:cNvSpPr/>
            <p:nvPr/>
          </p:nvSpPr>
          <p:spPr>
            <a:xfrm>
              <a:off x="3023400" y="5961132"/>
              <a:ext cx="309055"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63" name="Rectangle 462">
              <a:extLst>
                <a:ext uri="{FF2B5EF4-FFF2-40B4-BE49-F238E27FC236}">
                  <a16:creationId xmlns:a16="http://schemas.microsoft.com/office/drawing/2014/main" id="{E71C01AB-B62A-40CA-BD6D-D7A3EE6FF7C3}"/>
                </a:ext>
              </a:extLst>
            </p:cNvPr>
            <p:cNvSpPr/>
            <p:nvPr/>
          </p:nvSpPr>
          <p:spPr>
            <a:xfrm>
              <a:off x="3459583" y="5961132"/>
              <a:ext cx="284678"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64" name="Rectangle 463">
              <a:extLst>
                <a:ext uri="{FF2B5EF4-FFF2-40B4-BE49-F238E27FC236}">
                  <a16:creationId xmlns:a16="http://schemas.microsoft.com/office/drawing/2014/main" id="{663C7730-5D23-4732-9C30-33548727C6D8}"/>
                </a:ext>
              </a:extLst>
            </p:cNvPr>
            <p:cNvSpPr/>
            <p:nvPr/>
          </p:nvSpPr>
          <p:spPr>
            <a:xfrm>
              <a:off x="3847407" y="5961132"/>
              <a:ext cx="311039"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65" name="Rectangle 464">
              <a:extLst>
                <a:ext uri="{FF2B5EF4-FFF2-40B4-BE49-F238E27FC236}">
                  <a16:creationId xmlns:a16="http://schemas.microsoft.com/office/drawing/2014/main" id="{CEE65221-8AEF-4ABA-A712-D488F8694897}"/>
                </a:ext>
              </a:extLst>
            </p:cNvPr>
            <p:cNvSpPr/>
            <p:nvPr/>
          </p:nvSpPr>
          <p:spPr>
            <a:xfrm>
              <a:off x="4258146" y="5961132"/>
              <a:ext cx="312106"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66" name="Rectangle 465">
              <a:extLst>
                <a:ext uri="{FF2B5EF4-FFF2-40B4-BE49-F238E27FC236}">
                  <a16:creationId xmlns:a16="http://schemas.microsoft.com/office/drawing/2014/main" id="{9FB6E846-E513-435C-B57D-A77A5A6DF0B7}"/>
                </a:ext>
              </a:extLst>
            </p:cNvPr>
            <p:cNvSpPr/>
            <p:nvPr/>
          </p:nvSpPr>
          <p:spPr>
            <a:xfrm>
              <a:off x="4647832" y="5957126"/>
              <a:ext cx="32470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67" name="Rectangle 466">
              <a:extLst>
                <a:ext uri="{FF2B5EF4-FFF2-40B4-BE49-F238E27FC236}">
                  <a16:creationId xmlns:a16="http://schemas.microsoft.com/office/drawing/2014/main" id="{996EC1C4-8B53-4812-9D94-73181417103D}"/>
                </a:ext>
              </a:extLst>
            </p:cNvPr>
            <p:cNvSpPr/>
            <p:nvPr/>
          </p:nvSpPr>
          <p:spPr>
            <a:xfrm>
              <a:off x="5048854" y="5961132"/>
              <a:ext cx="347446"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pic>
        <p:nvPicPr>
          <p:cNvPr id="323" name="Picture 322" descr="A close up of a logo&#10;&#10;Description automatically generated">
            <a:extLst>
              <a:ext uri="{FF2B5EF4-FFF2-40B4-BE49-F238E27FC236}">
                <a16:creationId xmlns:a16="http://schemas.microsoft.com/office/drawing/2014/main" id="{B412278E-FB9F-4D23-B91A-622F8AC3B55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07605" y="4240027"/>
            <a:ext cx="4119665" cy="868807"/>
          </a:xfrm>
          <a:prstGeom prst="rect">
            <a:avLst/>
          </a:prstGeom>
        </p:spPr>
      </p:pic>
      <p:sp>
        <p:nvSpPr>
          <p:cNvPr id="324" name="Rectangle 323">
            <a:extLst>
              <a:ext uri="{FF2B5EF4-FFF2-40B4-BE49-F238E27FC236}">
                <a16:creationId xmlns:a16="http://schemas.microsoft.com/office/drawing/2014/main" id="{D8996A0F-D888-4B24-BC43-8A7D71FA1E52}"/>
              </a:ext>
            </a:extLst>
          </p:cNvPr>
          <p:cNvSpPr/>
          <p:nvPr/>
        </p:nvSpPr>
        <p:spPr>
          <a:xfrm>
            <a:off x="1348091" y="4698893"/>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25" name="Rectangle 324">
            <a:extLst>
              <a:ext uri="{FF2B5EF4-FFF2-40B4-BE49-F238E27FC236}">
                <a16:creationId xmlns:a16="http://schemas.microsoft.com/office/drawing/2014/main" id="{130C0C71-6B3D-4A49-888B-4209A7DA7A5D}"/>
              </a:ext>
            </a:extLst>
          </p:cNvPr>
          <p:cNvSpPr/>
          <p:nvPr/>
        </p:nvSpPr>
        <p:spPr>
          <a:xfrm>
            <a:off x="1759896" y="4698893"/>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1600" b="0" i="0" u="none" strike="noStrike" kern="1200" cap="none" spc="0" normalizeH="0" baseline="0" noProof="0" dirty="0">
                <a:ln>
                  <a:noFill/>
                </a:ln>
                <a:solidFill>
                  <a:srgbClr val="FFFFFF"/>
                </a:solidFill>
                <a:effectLst/>
                <a:uLnTx/>
                <a:uFillTx/>
                <a:latin typeface="Arial"/>
                <a:ea typeface="+mn-ea"/>
                <a:cs typeface="+mn-cs"/>
              </a:rPr>
              <a:t>v</a:t>
            </a: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326" name="Rectangle 325">
            <a:extLst>
              <a:ext uri="{FF2B5EF4-FFF2-40B4-BE49-F238E27FC236}">
                <a16:creationId xmlns:a16="http://schemas.microsoft.com/office/drawing/2014/main" id="{B89E994A-6D3D-4141-90CF-02A1C962466A}"/>
              </a:ext>
            </a:extLst>
          </p:cNvPr>
          <p:cNvSpPr/>
          <p:nvPr/>
        </p:nvSpPr>
        <p:spPr>
          <a:xfrm>
            <a:off x="2174082" y="4698893"/>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1600" b="0" i="0" u="none" strike="noStrike" kern="1200" cap="none" spc="0" normalizeH="0" baseline="0" noProof="0" dirty="0">
                <a:ln>
                  <a:noFill/>
                </a:ln>
                <a:solidFill>
                  <a:srgbClr val="FFFFFF"/>
                </a:solidFill>
                <a:effectLst/>
                <a:uLnTx/>
                <a:uFillTx/>
                <a:latin typeface="Arial"/>
                <a:ea typeface="+mn-ea"/>
                <a:cs typeface="+mn-cs"/>
              </a:rPr>
              <a:t>v</a:t>
            </a: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327" name="Rectangle 326">
            <a:extLst>
              <a:ext uri="{FF2B5EF4-FFF2-40B4-BE49-F238E27FC236}">
                <a16:creationId xmlns:a16="http://schemas.microsoft.com/office/drawing/2014/main" id="{3C6E5217-A0A6-4A08-96A0-4D71B14DC13F}"/>
              </a:ext>
            </a:extLst>
          </p:cNvPr>
          <p:cNvSpPr/>
          <p:nvPr/>
        </p:nvSpPr>
        <p:spPr>
          <a:xfrm>
            <a:off x="2585887" y="4698893"/>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1600" b="0" i="0" u="none" strike="noStrike" kern="1200" cap="none" spc="0" normalizeH="0" baseline="0" noProof="0" dirty="0">
                <a:ln>
                  <a:noFill/>
                </a:ln>
                <a:solidFill>
                  <a:srgbClr val="FFFFFF"/>
                </a:solidFill>
                <a:effectLst/>
                <a:uLnTx/>
                <a:uFillTx/>
                <a:latin typeface="Arial"/>
                <a:ea typeface="+mn-ea"/>
                <a:cs typeface="+mn-cs"/>
              </a:rPr>
              <a:t>v</a:t>
            </a: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328" name="Rectangle 327">
            <a:extLst>
              <a:ext uri="{FF2B5EF4-FFF2-40B4-BE49-F238E27FC236}">
                <a16:creationId xmlns:a16="http://schemas.microsoft.com/office/drawing/2014/main" id="{17EED579-F7CB-4277-9424-8749282355B6}"/>
              </a:ext>
            </a:extLst>
          </p:cNvPr>
          <p:cNvSpPr/>
          <p:nvPr/>
        </p:nvSpPr>
        <p:spPr>
          <a:xfrm>
            <a:off x="2972416" y="4698893"/>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1600" b="0" i="0" u="none" strike="noStrike" kern="1200" cap="none" spc="0" normalizeH="0" baseline="0" noProof="0" dirty="0">
                <a:ln>
                  <a:noFill/>
                </a:ln>
                <a:solidFill>
                  <a:srgbClr val="FFFFFF"/>
                </a:solidFill>
                <a:effectLst/>
                <a:uLnTx/>
                <a:uFillTx/>
                <a:latin typeface="Arial"/>
                <a:ea typeface="+mn-ea"/>
                <a:cs typeface="+mn-cs"/>
              </a:rPr>
              <a:t>v</a:t>
            </a: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329" name="Rectangle 328">
            <a:extLst>
              <a:ext uri="{FF2B5EF4-FFF2-40B4-BE49-F238E27FC236}">
                <a16:creationId xmlns:a16="http://schemas.microsoft.com/office/drawing/2014/main" id="{29213581-B5A2-411D-AA75-27F608464EF6}"/>
              </a:ext>
            </a:extLst>
          </p:cNvPr>
          <p:cNvSpPr/>
          <p:nvPr/>
        </p:nvSpPr>
        <p:spPr>
          <a:xfrm>
            <a:off x="3384221" y="4698893"/>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1600" b="0" i="0" u="none" strike="noStrike" kern="1200" cap="none" spc="0" normalizeH="0" baseline="0" noProof="0" dirty="0">
                <a:ln>
                  <a:noFill/>
                </a:ln>
                <a:solidFill>
                  <a:srgbClr val="FFFFFF"/>
                </a:solidFill>
                <a:effectLst/>
                <a:uLnTx/>
                <a:uFillTx/>
                <a:latin typeface="Arial"/>
                <a:ea typeface="+mn-ea"/>
                <a:cs typeface="+mn-cs"/>
              </a:rPr>
              <a:t>v</a:t>
            </a: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330" name="Rectangle 329">
            <a:extLst>
              <a:ext uri="{FF2B5EF4-FFF2-40B4-BE49-F238E27FC236}">
                <a16:creationId xmlns:a16="http://schemas.microsoft.com/office/drawing/2014/main" id="{DB1A70A6-BFCA-4109-9FCA-FA9FAB63ADF1}"/>
              </a:ext>
            </a:extLst>
          </p:cNvPr>
          <p:cNvSpPr/>
          <p:nvPr/>
        </p:nvSpPr>
        <p:spPr>
          <a:xfrm>
            <a:off x="3798407" y="4698893"/>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1600" b="0" i="0" u="none" strike="noStrike" kern="1200" cap="none" spc="0" normalizeH="0" baseline="0" noProof="0" dirty="0">
                <a:ln>
                  <a:noFill/>
                </a:ln>
                <a:solidFill>
                  <a:srgbClr val="FFFFFF"/>
                </a:solidFill>
                <a:effectLst/>
                <a:uLnTx/>
                <a:uFillTx/>
                <a:latin typeface="Arial"/>
                <a:ea typeface="+mn-ea"/>
                <a:cs typeface="+mn-cs"/>
              </a:rPr>
              <a:t>v</a:t>
            </a: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331" name="Rectangle 330">
            <a:extLst>
              <a:ext uri="{FF2B5EF4-FFF2-40B4-BE49-F238E27FC236}">
                <a16:creationId xmlns:a16="http://schemas.microsoft.com/office/drawing/2014/main" id="{2AAD01BE-498D-4E2E-AE9C-892DA47E1EE8}"/>
              </a:ext>
            </a:extLst>
          </p:cNvPr>
          <p:cNvSpPr/>
          <p:nvPr/>
        </p:nvSpPr>
        <p:spPr>
          <a:xfrm>
            <a:off x="4210212" y="4698893"/>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1600" b="0" i="0" u="none" strike="noStrike" kern="1200" cap="none" spc="0" normalizeH="0" baseline="0" noProof="0" dirty="0">
                <a:ln>
                  <a:noFill/>
                </a:ln>
                <a:solidFill>
                  <a:srgbClr val="FFFFFF"/>
                </a:solidFill>
                <a:effectLst/>
                <a:uLnTx/>
                <a:uFillTx/>
                <a:latin typeface="Arial"/>
                <a:ea typeface="+mn-ea"/>
                <a:cs typeface="+mn-cs"/>
              </a:rPr>
              <a:t>v</a:t>
            </a: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332" name="Rectangle 331">
            <a:extLst>
              <a:ext uri="{FF2B5EF4-FFF2-40B4-BE49-F238E27FC236}">
                <a16:creationId xmlns:a16="http://schemas.microsoft.com/office/drawing/2014/main" id="{E0F88138-2EDC-47C5-BE26-E417D5136156}"/>
              </a:ext>
            </a:extLst>
          </p:cNvPr>
          <p:cNvSpPr/>
          <p:nvPr/>
        </p:nvSpPr>
        <p:spPr>
          <a:xfrm>
            <a:off x="4624455" y="4698893"/>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1600" b="0" i="0" u="none" strike="noStrike" kern="1200" cap="none" spc="0" normalizeH="0" baseline="0" noProof="0" dirty="0">
                <a:ln>
                  <a:noFill/>
                </a:ln>
                <a:solidFill>
                  <a:srgbClr val="FFFFFF"/>
                </a:solidFill>
                <a:effectLst/>
                <a:uLnTx/>
                <a:uFillTx/>
                <a:latin typeface="Arial"/>
                <a:ea typeface="+mn-ea"/>
                <a:cs typeface="+mn-cs"/>
              </a:rPr>
              <a:t>v</a:t>
            </a: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333" name="Rectangle 332">
            <a:extLst>
              <a:ext uri="{FF2B5EF4-FFF2-40B4-BE49-F238E27FC236}">
                <a16:creationId xmlns:a16="http://schemas.microsoft.com/office/drawing/2014/main" id="{F94DFD0E-5A44-4522-94C1-FDA37E6824D4}"/>
              </a:ext>
            </a:extLst>
          </p:cNvPr>
          <p:cNvSpPr/>
          <p:nvPr/>
        </p:nvSpPr>
        <p:spPr>
          <a:xfrm>
            <a:off x="5036260" y="4698893"/>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1600" b="0" i="0" u="none" strike="noStrike" kern="1200" cap="none" spc="0" normalizeH="0" baseline="0" noProof="0" dirty="0">
                <a:ln>
                  <a:noFill/>
                </a:ln>
                <a:solidFill>
                  <a:srgbClr val="FFFFFF"/>
                </a:solidFill>
                <a:effectLst/>
                <a:uLnTx/>
                <a:uFillTx/>
                <a:latin typeface="Arial"/>
                <a:ea typeface="+mn-ea"/>
                <a:cs typeface="+mn-cs"/>
              </a:rPr>
              <a:t>v</a:t>
            </a: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334" name="Rectangle 333">
            <a:extLst>
              <a:ext uri="{FF2B5EF4-FFF2-40B4-BE49-F238E27FC236}">
                <a16:creationId xmlns:a16="http://schemas.microsoft.com/office/drawing/2014/main" id="{973061D8-B095-4152-84A9-106435DEB9CC}"/>
              </a:ext>
            </a:extLst>
          </p:cNvPr>
          <p:cNvSpPr/>
          <p:nvPr/>
        </p:nvSpPr>
        <p:spPr>
          <a:xfrm>
            <a:off x="3110644" y="4381539"/>
            <a:ext cx="762945" cy="216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35" name="TextBox 334">
            <a:extLst>
              <a:ext uri="{FF2B5EF4-FFF2-40B4-BE49-F238E27FC236}">
                <a16:creationId xmlns:a16="http://schemas.microsoft.com/office/drawing/2014/main" id="{25F3CF2F-0C20-4AD3-A1A6-E7E4BA73D8B2}"/>
              </a:ext>
            </a:extLst>
          </p:cNvPr>
          <p:cNvSpPr txBox="1"/>
          <p:nvPr/>
        </p:nvSpPr>
        <p:spPr>
          <a:xfrm>
            <a:off x="1300327" y="4720516"/>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336" name="TextBox 335">
            <a:extLst>
              <a:ext uri="{FF2B5EF4-FFF2-40B4-BE49-F238E27FC236}">
                <a16:creationId xmlns:a16="http://schemas.microsoft.com/office/drawing/2014/main" id="{7807A1B6-FEF1-468D-AAF3-1AAD948AEFE3}"/>
              </a:ext>
            </a:extLst>
          </p:cNvPr>
          <p:cNvSpPr txBox="1"/>
          <p:nvPr/>
        </p:nvSpPr>
        <p:spPr>
          <a:xfrm>
            <a:off x="1711397" y="4720516"/>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337" name="TextBox 336">
            <a:extLst>
              <a:ext uri="{FF2B5EF4-FFF2-40B4-BE49-F238E27FC236}">
                <a16:creationId xmlns:a16="http://schemas.microsoft.com/office/drawing/2014/main" id="{AB98D4E7-856F-4B93-A68F-47737B77B072}"/>
              </a:ext>
            </a:extLst>
          </p:cNvPr>
          <p:cNvSpPr txBox="1"/>
          <p:nvPr/>
        </p:nvSpPr>
        <p:spPr>
          <a:xfrm>
            <a:off x="2122473" y="4720516"/>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338" name="TextBox 337">
            <a:extLst>
              <a:ext uri="{FF2B5EF4-FFF2-40B4-BE49-F238E27FC236}">
                <a16:creationId xmlns:a16="http://schemas.microsoft.com/office/drawing/2014/main" id="{48DD4969-DE37-44E3-AE41-DBDB8E4686EE}"/>
              </a:ext>
            </a:extLst>
          </p:cNvPr>
          <p:cNvSpPr txBox="1"/>
          <p:nvPr/>
        </p:nvSpPr>
        <p:spPr>
          <a:xfrm>
            <a:off x="2533547" y="471720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339" name="TextBox 338">
            <a:extLst>
              <a:ext uri="{FF2B5EF4-FFF2-40B4-BE49-F238E27FC236}">
                <a16:creationId xmlns:a16="http://schemas.microsoft.com/office/drawing/2014/main" id="{C6E19DF3-349F-499C-8686-E1FD7A7F1D65}"/>
              </a:ext>
            </a:extLst>
          </p:cNvPr>
          <p:cNvSpPr txBox="1"/>
          <p:nvPr/>
        </p:nvSpPr>
        <p:spPr>
          <a:xfrm>
            <a:off x="2944619" y="471720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340" name="TextBox 339">
            <a:extLst>
              <a:ext uri="{FF2B5EF4-FFF2-40B4-BE49-F238E27FC236}">
                <a16:creationId xmlns:a16="http://schemas.microsoft.com/office/drawing/2014/main" id="{E23E3E2E-57F1-4554-8E52-73E827800797}"/>
              </a:ext>
            </a:extLst>
          </p:cNvPr>
          <p:cNvSpPr txBox="1"/>
          <p:nvPr/>
        </p:nvSpPr>
        <p:spPr>
          <a:xfrm>
            <a:off x="3355694" y="471720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341" name="TextBox 340">
            <a:extLst>
              <a:ext uri="{FF2B5EF4-FFF2-40B4-BE49-F238E27FC236}">
                <a16:creationId xmlns:a16="http://schemas.microsoft.com/office/drawing/2014/main" id="{B9CB68AB-85B5-4EED-9331-5C19BF4A68E8}"/>
              </a:ext>
            </a:extLst>
          </p:cNvPr>
          <p:cNvSpPr txBox="1"/>
          <p:nvPr/>
        </p:nvSpPr>
        <p:spPr>
          <a:xfrm>
            <a:off x="3766768" y="471720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342" name="TextBox 341">
            <a:extLst>
              <a:ext uri="{FF2B5EF4-FFF2-40B4-BE49-F238E27FC236}">
                <a16:creationId xmlns:a16="http://schemas.microsoft.com/office/drawing/2014/main" id="{A44D8D22-3C72-4D27-B50D-47F525103835}"/>
              </a:ext>
            </a:extLst>
          </p:cNvPr>
          <p:cNvSpPr txBox="1"/>
          <p:nvPr/>
        </p:nvSpPr>
        <p:spPr>
          <a:xfrm>
            <a:off x="4177842" y="471720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343" name="TextBox 342">
            <a:extLst>
              <a:ext uri="{FF2B5EF4-FFF2-40B4-BE49-F238E27FC236}">
                <a16:creationId xmlns:a16="http://schemas.microsoft.com/office/drawing/2014/main" id="{4CD737DF-4913-4EE5-8063-3CD7DF558728}"/>
              </a:ext>
            </a:extLst>
          </p:cNvPr>
          <p:cNvSpPr txBox="1"/>
          <p:nvPr/>
        </p:nvSpPr>
        <p:spPr>
          <a:xfrm>
            <a:off x="4588916" y="471720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344" name="TextBox 343">
            <a:extLst>
              <a:ext uri="{FF2B5EF4-FFF2-40B4-BE49-F238E27FC236}">
                <a16:creationId xmlns:a16="http://schemas.microsoft.com/office/drawing/2014/main" id="{E5300247-054A-4EA5-B09F-BA9E1182080A}"/>
              </a:ext>
            </a:extLst>
          </p:cNvPr>
          <p:cNvSpPr txBox="1"/>
          <p:nvPr/>
        </p:nvSpPr>
        <p:spPr>
          <a:xfrm>
            <a:off x="4999987" y="471720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345" name="TextBox 344">
            <a:extLst>
              <a:ext uri="{FF2B5EF4-FFF2-40B4-BE49-F238E27FC236}">
                <a16:creationId xmlns:a16="http://schemas.microsoft.com/office/drawing/2014/main" id="{05496C9F-000E-406F-8DB9-2ECF77922180}"/>
              </a:ext>
            </a:extLst>
          </p:cNvPr>
          <p:cNvSpPr txBox="1"/>
          <p:nvPr/>
        </p:nvSpPr>
        <p:spPr>
          <a:xfrm>
            <a:off x="3087698" y="4307426"/>
            <a:ext cx="526106"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nvGrpSpPr>
          <p:cNvPr id="346" name="Group 345">
            <a:extLst>
              <a:ext uri="{FF2B5EF4-FFF2-40B4-BE49-F238E27FC236}">
                <a16:creationId xmlns:a16="http://schemas.microsoft.com/office/drawing/2014/main" id="{450E661B-2F75-44CE-9296-7B4C276BEFA7}"/>
              </a:ext>
            </a:extLst>
          </p:cNvPr>
          <p:cNvGrpSpPr/>
          <p:nvPr/>
        </p:nvGrpSpPr>
        <p:grpSpPr>
          <a:xfrm>
            <a:off x="1357719" y="4707695"/>
            <a:ext cx="3993254" cy="341150"/>
            <a:chOff x="1749954" y="5746044"/>
            <a:chExt cx="3993254" cy="364318"/>
          </a:xfrm>
        </p:grpSpPr>
        <p:sp>
          <p:nvSpPr>
            <p:cNvPr id="448" name="Rectangle 447">
              <a:extLst>
                <a:ext uri="{FF2B5EF4-FFF2-40B4-BE49-F238E27FC236}">
                  <a16:creationId xmlns:a16="http://schemas.microsoft.com/office/drawing/2014/main" id="{789D85CE-F391-44B5-AD28-E9B63709D298}"/>
                </a:ext>
              </a:extLst>
            </p:cNvPr>
            <p:cNvSpPr/>
            <p:nvPr/>
          </p:nvSpPr>
          <p:spPr>
            <a:xfrm>
              <a:off x="1749954" y="5750320"/>
              <a:ext cx="353641"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49" name="Rectangle 448">
              <a:extLst>
                <a:ext uri="{FF2B5EF4-FFF2-40B4-BE49-F238E27FC236}">
                  <a16:creationId xmlns:a16="http://schemas.microsoft.com/office/drawing/2014/main" id="{4C40373E-D1BA-4B5E-BBB0-7CEB1E12F4FC}"/>
                </a:ext>
              </a:extLst>
            </p:cNvPr>
            <p:cNvSpPr/>
            <p:nvPr/>
          </p:nvSpPr>
          <p:spPr>
            <a:xfrm>
              <a:off x="2152235"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50" name="Rectangle 449">
              <a:extLst>
                <a:ext uri="{FF2B5EF4-FFF2-40B4-BE49-F238E27FC236}">
                  <a16:creationId xmlns:a16="http://schemas.microsoft.com/office/drawing/2014/main" id="{91C46C73-A518-4E5D-9DB3-35A4BD6198FA}"/>
                </a:ext>
              </a:extLst>
            </p:cNvPr>
            <p:cNvSpPr/>
            <p:nvPr/>
          </p:nvSpPr>
          <p:spPr>
            <a:xfrm>
              <a:off x="2563246"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51" name="Rectangle 450">
              <a:extLst>
                <a:ext uri="{FF2B5EF4-FFF2-40B4-BE49-F238E27FC236}">
                  <a16:creationId xmlns:a16="http://schemas.microsoft.com/office/drawing/2014/main" id="{5C4BA756-340C-4ED6-A356-2C9347E46C7F}"/>
                </a:ext>
              </a:extLst>
            </p:cNvPr>
            <p:cNvSpPr/>
            <p:nvPr/>
          </p:nvSpPr>
          <p:spPr>
            <a:xfrm>
              <a:off x="2971876"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52" name="Rectangle 451">
              <a:extLst>
                <a:ext uri="{FF2B5EF4-FFF2-40B4-BE49-F238E27FC236}">
                  <a16:creationId xmlns:a16="http://schemas.microsoft.com/office/drawing/2014/main" id="{6741A754-F86F-4CE4-9DEB-05C82BC3639A}"/>
                </a:ext>
              </a:extLst>
            </p:cNvPr>
            <p:cNvSpPr/>
            <p:nvPr/>
          </p:nvSpPr>
          <p:spPr>
            <a:xfrm>
              <a:off x="3380630"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53" name="Rectangle 452">
              <a:extLst>
                <a:ext uri="{FF2B5EF4-FFF2-40B4-BE49-F238E27FC236}">
                  <a16:creationId xmlns:a16="http://schemas.microsoft.com/office/drawing/2014/main" id="{2C3EE2BE-43AC-49C4-A289-7D0A299EFFDF}"/>
                </a:ext>
              </a:extLst>
            </p:cNvPr>
            <p:cNvSpPr/>
            <p:nvPr/>
          </p:nvSpPr>
          <p:spPr>
            <a:xfrm>
              <a:off x="3792435"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54" name="Rectangle 453">
              <a:extLst>
                <a:ext uri="{FF2B5EF4-FFF2-40B4-BE49-F238E27FC236}">
                  <a16:creationId xmlns:a16="http://schemas.microsoft.com/office/drawing/2014/main" id="{42B582CE-0E09-498C-8C6E-A172143744CA}"/>
                </a:ext>
              </a:extLst>
            </p:cNvPr>
            <p:cNvSpPr/>
            <p:nvPr/>
          </p:nvSpPr>
          <p:spPr>
            <a:xfrm>
              <a:off x="4206621"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55" name="Rectangle 454">
              <a:extLst>
                <a:ext uri="{FF2B5EF4-FFF2-40B4-BE49-F238E27FC236}">
                  <a16:creationId xmlns:a16="http://schemas.microsoft.com/office/drawing/2014/main" id="{25193DD8-8083-49D6-BCB3-9D3E1438F721}"/>
                </a:ext>
              </a:extLst>
            </p:cNvPr>
            <p:cNvSpPr/>
            <p:nvPr/>
          </p:nvSpPr>
          <p:spPr>
            <a:xfrm>
              <a:off x="4618426"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56" name="Rectangle 455">
              <a:extLst>
                <a:ext uri="{FF2B5EF4-FFF2-40B4-BE49-F238E27FC236}">
                  <a16:creationId xmlns:a16="http://schemas.microsoft.com/office/drawing/2014/main" id="{D5790838-BBC7-42B6-8A2E-8F176200531A}"/>
                </a:ext>
              </a:extLst>
            </p:cNvPr>
            <p:cNvSpPr/>
            <p:nvPr/>
          </p:nvSpPr>
          <p:spPr>
            <a:xfrm>
              <a:off x="5020706" y="5746044"/>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57" name="Rectangle 456">
              <a:extLst>
                <a:ext uri="{FF2B5EF4-FFF2-40B4-BE49-F238E27FC236}">
                  <a16:creationId xmlns:a16="http://schemas.microsoft.com/office/drawing/2014/main" id="{12A3328D-D501-4FB2-AF3A-5E09F480EA6F}"/>
                </a:ext>
              </a:extLst>
            </p:cNvPr>
            <p:cNvSpPr/>
            <p:nvPr/>
          </p:nvSpPr>
          <p:spPr>
            <a:xfrm>
              <a:off x="5444474" y="5750322"/>
              <a:ext cx="298734"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sp>
        <p:nvSpPr>
          <p:cNvPr id="347" name="Rectangle 346">
            <a:extLst>
              <a:ext uri="{FF2B5EF4-FFF2-40B4-BE49-F238E27FC236}">
                <a16:creationId xmlns:a16="http://schemas.microsoft.com/office/drawing/2014/main" id="{161772FB-09F7-46E5-9333-92601788507B}"/>
              </a:ext>
            </a:extLst>
          </p:cNvPr>
          <p:cNvSpPr/>
          <p:nvPr/>
        </p:nvSpPr>
        <p:spPr>
          <a:xfrm>
            <a:off x="1348091" y="3679886"/>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48" name="Rectangle 347">
            <a:extLst>
              <a:ext uri="{FF2B5EF4-FFF2-40B4-BE49-F238E27FC236}">
                <a16:creationId xmlns:a16="http://schemas.microsoft.com/office/drawing/2014/main" id="{E20CC0D1-C37A-4967-B100-7CAAA884467E}"/>
              </a:ext>
            </a:extLst>
          </p:cNvPr>
          <p:cNvSpPr/>
          <p:nvPr/>
        </p:nvSpPr>
        <p:spPr>
          <a:xfrm>
            <a:off x="1759896" y="3679886"/>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49" name="Rectangle 348">
            <a:extLst>
              <a:ext uri="{FF2B5EF4-FFF2-40B4-BE49-F238E27FC236}">
                <a16:creationId xmlns:a16="http://schemas.microsoft.com/office/drawing/2014/main" id="{5B589865-4C05-4E58-96DA-56AF313BD42E}"/>
              </a:ext>
            </a:extLst>
          </p:cNvPr>
          <p:cNvSpPr/>
          <p:nvPr/>
        </p:nvSpPr>
        <p:spPr>
          <a:xfrm>
            <a:off x="2174082" y="3679886"/>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50" name="Rectangle 349">
            <a:extLst>
              <a:ext uri="{FF2B5EF4-FFF2-40B4-BE49-F238E27FC236}">
                <a16:creationId xmlns:a16="http://schemas.microsoft.com/office/drawing/2014/main" id="{54AA4A62-B671-40B6-86EF-A088947368AA}"/>
              </a:ext>
            </a:extLst>
          </p:cNvPr>
          <p:cNvSpPr/>
          <p:nvPr/>
        </p:nvSpPr>
        <p:spPr>
          <a:xfrm>
            <a:off x="2585887" y="3679886"/>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51" name="Rectangle 350">
            <a:extLst>
              <a:ext uri="{FF2B5EF4-FFF2-40B4-BE49-F238E27FC236}">
                <a16:creationId xmlns:a16="http://schemas.microsoft.com/office/drawing/2014/main" id="{CE9B7F17-7BE3-46E1-A835-0F8DE3799749}"/>
              </a:ext>
            </a:extLst>
          </p:cNvPr>
          <p:cNvSpPr/>
          <p:nvPr/>
        </p:nvSpPr>
        <p:spPr>
          <a:xfrm>
            <a:off x="2972416" y="3679886"/>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52" name="Rectangle 351">
            <a:extLst>
              <a:ext uri="{FF2B5EF4-FFF2-40B4-BE49-F238E27FC236}">
                <a16:creationId xmlns:a16="http://schemas.microsoft.com/office/drawing/2014/main" id="{8363710C-B675-469F-B3EE-B0A1320B4740}"/>
              </a:ext>
            </a:extLst>
          </p:cNvPr>
          <p:cNvSpPr/>
          <p:nvPr/>
        </p:nvSpPr>
        <p:spPr>
          <a:xfrm>
            <a:off x="3384221" y="3679886"/>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53" name="Rectangle 352">
            <a:extLst>
              <a:ext uri="{FF2B5EF4-FFF2-40B4-BE49-F238E27FC236}">
                <a16:creationId xmlns:a16="http://schemas.microsoft.com/office/drawing/2014/main" id="{949B2A02-2420-4A2A-960D-95AB1999CE52}"/>
              </a:ext>
            </a:extLst>
          </p:cNvPr>
          <p:cNvSpPr/>
          <p:nvPr/>
        </p:nvSpPr>
        <p:spPr>
          <a:xfrm>
            <a:off x="3798407" y="3679886"/>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54" name="Rectangle 353">
            <a:extLst>
              <a:ext uri="{FF2B5EF4-FFF2-40B4-BE49-F238E27FC236}">
                <a16:creationId xmlns:a16="http://schemas.microsoft.com/office/drawing/2014/main" id="{BF59A546-ADF2-4794-A8DB-BE65851F15E1}"/>
              </a:ext>
            </a:extLst>
          </p:cNvPr>
          <p:cNvSpPr/>
          <p:nvPr/>
        </p:nvSpPr>
        <p:spPr>
          <a:xfrm>
            <a:off x="4210212" y="3679886"/>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55" name="Rectangle 354">
            <a:extLst>
              <a:ext uri="{FF2B5EF4-FFF2-40B4-BE49-F238E27FC236}">
                <a16:creationId xmlns:a16="http://schemas.microsoft.com/office/drawing/2014/main" id="{75DA93A9-13D7-405F-A570-FBDA747B9BE4}"/>
              </a:ext>
            </a:extLst>
          </p:cNvPr>
          <p:cNvSpPr/>
          <p:nvPr/>
        </p:nvSpPr>
        <p:spPr>
          <a:xfrm>
            <a:off x="4624455" y="3679886"/>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56" name="Rectangle 355">
            <a:extLst>
              <a:ext uri="{FF2B5EF4-FFF2-40B4-BE49-F238E27FC236}">
                <a16:creationId xmlns:a16="http://schemas.microsoft.com/office/drawing/2014/main" id="{7A6BF5AD-412B-4EB2-A36B-93F2A54C395D}"/>
              </a:ext>
            </a:extLst>
          </p:cNvPr>
          <p:cNvSpPr/>
          <p:nvPr/>
        </p:nvSpPr>
        <p:spPr>
          <a:xfrm>
            <a:off x="5036260" y="3679886"/>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57" name="Rectangle 356">
            <a:extLst>
              <a:ext uri="{FF2B5EF4-FFF2-40B4-BE49-F238E27FC236}">
                <a16:creationId xmlns:a16="http://schemas.microsoft.com/office/drawing/2014/main" id="{A7305489-F31E-4F94-9CC5-5A33DE298C2B}"/>
              </a:ext>
            </a:extLst>
          </p:cNvPr>
          <p:cNvSpPr/>
          <p:nvPr/>
        </p:nvSpPr>
        <p:spPr>
          <a:xfrm>
            <a:off x="3110644" y="3362532"/>
            <a:ext cx="762945" cy="216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58" name="TextBox 357">
            <a:extLst>
              <a:ext uri="{FF2B5EF4-FFF2-40B4-BE49-F238E27FC236}">
                <a16:creationId xmlns:a16="http://schemas.microsoft.com/office/drawing/2014/main" id="{199324A7-3CF1-4247-AB19-BF6BA741CA18}"/>
              </a:ext>
            </a:extLst>
          </p:cNvPr>
          <p:cNvSpPr txBox="1"/>
          <p:nvPr/>
        </p:nvSpPr>
        <p:spPr>
          <a:xfrm>
            <a:off x="1286700" y="3728932"/>
            <a:ext cx="439544" cy="27699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359" name="TextBox 358">
            <a:extLst>
              <a:ext uri="{FF2B5EF4-FFF2-40B4-BE49-F238E27FC236}">
                <a16:creationId xmlns:a16="http://schemas.microsoft.com/office/drawing/2014/main" id="{150F7123-E23F-4042-B896-226EC1611D10}"/>
              </a:ext>
            </a:extLst>
          </p:cNvPr>
          <p:cNvSpPr txBox="1"/>
          <p:nvPr/>
        </p:nvSpPr>
        <p:spPr>
          <a:xfrm>
            <a:off x="1697772" y="3728932"/>
            <a:ext cx="439544" cy="27699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360" name="TextBox 359">
            <a:extLst>
              <a:ext uri="{FF2B5EF4-FFF2-40B4-BE49-F238E27FC236}">
                <a16:creationId xmlns:a16="http://schemas.microsoft.com/office/drawing/2014/main" id="{986C161C-5F13-4209-A25C-4AF2350A88EC}"/>
              </a:ext>
            </a:extLst>
          </p:cNvPr>
          <p:cNvSpPr txBox="1"/>
          <p:nvPr/>
        </p:nvSpPr>
        <p:spPr>
          <a:xfrm>
            <a:off x="2108848" y="3728932"/>
            <a:ext cx="439544" cy="27699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361" name="TextBox 360">
            <a:extLst>
              <a:ext uri="{FF2B5EF4-FFF2-40B4-BE49-F238E27FC236}">
                <a16:creationId xmlns:a16="http://schemas.microsoft.com/office/drawing/2014/main" id="{B7B9A466-96C0-4407-B5CB-F3A84EDE550F}"/>
              </a:ext>
            </a:extLst>
          </p:cNvPr>
          <p:cNvSpPr txBox="1"/>
          <p:nvPr/>
        </p:nvSpPr>
        <p:spPr>
          <a:xfrm>
            <a:off x="2519922" y="3725619"/>
            <a:ext cx="439544" cy="27699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362" name="TextBox 361">
            <a:extLst>
              <a:ext uri="{FF2B5EF4-FFF2-40B4-BE49-F238E27FC236}">
                <a16:creationId xmlns:a16="http://schemas.microsoft.com/office/drawing/2014/main" id="{0AB3384F-0990-4C60-8FD3-6E90733F72DD}"/>
              </a:ext>
            </a:extLst>
          </p:cNvPr>
          <p:cNvSpPr txBox="1"/>
          <p:nvPr/>
        </p:nvSpPr>
        <p:spPr>
          <a:xfrm>
            <a:off x="2930994" y="3725619"/>
            <a:ext cx="439544" cy="27699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363" name="TextBox 362">
            <a:extLst>
              <a:ext uri="{FF2B5EF4-FFF2-40B4-BE49-F238E27FC236}">
                <a16:creationId xmlns:a16="http://schemas.microsoft.com/office/drawing/2014/main" id="{6F07F343-EBDE-4506-B361-12666A7F45FD}"/>
              </a:ext>
            </a:extLst>
          </p:cNvPr>
          <p:cNvSpPr txBox="1"/>
          <p:nvPr/>
        </p:nvSpPr>
        <p:spPr>
          <a:xfrm>
            <a:off x="3342069" y="3725619"/>
            <a:ext cx="439544" cy="27699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364" name="TextBox 363">
            <a:extLst>
              <a:ext uri="{FF2B5EF4-FFF2-40B4-BE49-F238E27FC236}">
                <a16:creationId xmlns:a16="http://schemas.microsoft.com/office/drawing/2014/main" id="{EB8CB0E2-D8D7-4ACC-97AD-D5A085E4F350}"/>
              </a:ext>
            </a:extLst>
          </p:cNvPr>
          <p:cNvSpPr txBox="1"/>
          <p:nvPr/>
        </p:nvSpPr>
        <p:spPr>
          <a:xfrm>
            <a:off x="3753143" y="3725619"/>
            <a:ext cx="439544" cy="27699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365" name="TextBox 364">
            <a:extLst>
              <a:ext uri="{FF2B5EF4-FFF2-40B4-BE49-F238E27FC236}">
                <a16:creationId xmlns:a16="http://schemas.microsoft.com/office/drawing/2014/main" id="{9F5BA9D7-FF1A-48D5-91B9-381844338411}"/>
              </a:ext>
            </a:extLst>
          </p:cNvPr>
          <p:cNvSpPr txBox="1"/>
          <p:nvPr/>
        </p:nvSpPr>
        <p:spPr>
          <a:xfrm>
            <a:off x="4164217" y="3725619"/>
            <a:ext cx="439544" cy="27699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366" name="TextBox 365">
            <a:extLst>
              <a:ext uri="{FF2B5EF4-FFF2-40B4-BE49-F238E27FC236}">
                <a16:creationId xmlns:a16="http://schemas.microsoft.com/office/drawing/2014/main" id="{653B04B2-7987-4964-BD4F-F62D9AE7FCC3}"/>
              </a:ext>
            </a:extLst>
          </p:cNvPr>
          <p:cNvSpPr txBox="1"/>
          <p:nvPr/>
        </p:nvSpPr>
        <p:spPr>
          <a:xfrm>
            <a:off x="4575291" y="3725619"/>
            <a:ext cx="439544" cy="27699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367" name="TextBox 366">
            <a:extLst>
              <a:ext uri="{FF2B5EF4-FFF2-40B4-BE49-F238E27FC236}">
                <a16:creationId xmlns:a16="http://schemas.microsoft.com/office/drawing/2014/main" id="{2A8BEF52-C9C5-4A85-B16F-A249348A094E}"/>
              </a:ext>
            </a:extLst>
          </p:cNvPr>
          <p:cNvSpPr txBox="1"/>
          <p:nvPr/>
        </p:nvSpPr>
        <p:spPr>
          <a:xfrm>
            <a:off x="4986362" y="3725619"/>
            <a:ext cx="439544" cy="27699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368" name="TextBox 367">
            <a:extLst>
              <a:ext uri="{FF2B5EF4-FFF2-40B4-BE49-F238E27FC236}">
                <a16:creationId xmlns:a16="http://schemas.microsoft.com/office/drawing/2014/main" id="{9A6460C7-2CF3-4DEF-84CF-764D3EA38108}"/>
              </a:ext>
            </a:extLst>
          </p:cNvPr>
          <p:cNvSpPr txBox="1"/>
          <p:nvPr/>
        </p:nvSpPr>
        <p:spPr>
          <a:xfrm>
            <a:off x="3001937" y="3288419"/>
            <a:ext cx="697627"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nvGrpSpPr>
          <p:cNvPr id="369" name="Group 368">
            <a:extLst>
              <a:ext uri="{FF2B5EF4-FFF2-40B4-BE49-F238E27FC236}">
                <a16:creationId xmlns:a16="http://schemas.microsoft.com/office/drawing/2014/main" id="{76173E27-1076-46BF-AFE5-112B77D29035}"/>
              </a:ext>
            </a:extLst>
          </p:cNvPr>
          <p:cNvGrpSpPr/>
          <p:nvPr/>
        </p:nvGrpSpPr>
        <p:grpSpPr>
          <a:xfrm>
            <a:off x="1330845" y="3687170"/>
            <a:ext cx="4054560" cy="341153"/>
            <a:chOff x="1749954" y="5746044"/>
            <a:chExt cx="4054560" cy="364321"/>
          </a:xfrm>
        </p:grpSpPr>
        <p:sp>
          <p:nvSpPr>
            <p:cNvPr id="438" name="Rectangle 437">
              <a:extLst>
                <a:ext uri="{FF2B5EF4-FFF2-40B4-BE49-F238E27FC236}">
                  <a16:creationId xmlns:a16="http://schemas.microsoft.com/office/drawing/2014/main" id="{A2A45E06-09A4-44CB-8F32-98CD6889135D}"/>
                </a:ext>
              </a:extLst>
            </p:cNvPr>
            <p:cNvSpPr/>
            <p:nvPr/>
          </p:nvSpPr>
          <p:spPr>
            <a:xfrm>
              <a:off x="1749954" y="5750325"/>
              <a:ext cx="353641"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39" name="Rectangle 438">
              <a:extLst>
                <a:ext uri="{FF2B5EF4-FFF2-40B4-BE49-F238E27FC236}">
                  <a16:creationId xmlns:a16="http://schemas.microsoft.com/office/drawing/2014/main" id="{605A5336-92FE-4279-8BFB-D2A2D0BC8359}"/>
                </a:ext>
              </a:extLst>
            </p:cNvPr>
            <p:cNvSpPr/>
            <p:nvPr/>
          </p:nvSpPr>
          <p:spPr>
            <a:xfrm>
              <a:off x="2152235"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40" name="Rectangle 439">
              <a:extLst>
                <a:ext uri="{FF2B5EF4-FFF2-40B4-BE49-F238E27FC236}">
                  <a16:creationId xmlns:a16="http://schemas.microsoft.com/office/drawing/2014/main" id="{1913BC64-1392-4FA6-8DEF-FD19EE3A926A}"/>
                </a:ext>
              </a:extLst>
            </p:cNvPr>
            <p:cNvSpPr/>
            <p:nvPr/>
          </p:nvSpPr>
          <p:spPr>
            <a:xfrm>
              <a:off x="2563246"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41" name="Rectangle 440">
              <a:extLst>
                <a:ext uri="{FF2B5EF4-FFF2-40B4-BE49-F238E27FC236}">
                  <a16:creationId xmlns:a16="http://schemas.microsoft.com/office/drawing/2014/main" id="{5F945A49-E887-4D4B-A258-3E78EEC77CCF}"/>
                </a:ext>
              </a:extLst>
            </p:cNvPr>
            <p:cNvSpPr/>
            <p:nvPr/>
          </p:nvSpPr>
          <p:spPr>
            <a:xfrm>
              <a:off x="2987045"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42" name="Rectangle 441">
              <a:extLst>
                <a:ext uri="{FF2B5EF4-FFF2-40B4-BE49-F238E27FC236}">
                  <a16:creationId xmlns:a16="http://schemas.microsoft.com/office/drawing/2014/main" id="{EAFB757E-259B-4196-B7F2-83D37B7C8235}"/>
                </a:ext>
              </a:extLst>
            </p:cNvPr>
            <p:cNvSpPr/>
            <p:nvPr/>
          </p:nvSpPr>
          <p:spPr>
            <a:xfrm>
              <a:off x="3397966"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43" name="Rectangle 442">
              <a:extLst>
                <a:ext uri="{FF2B5EF4-FFF2-40B4-BE49-F238E27FC236}">
                  <a16:creationId xmlns:a16="http://schemas.microsoft.com/office/drawing/2014/main" id="{D9099B8B-FB5B-4E15-8716-37FB49F6601F}"/>
                </a:ext>
              </a:extLst>
            </p:cNvPr>
            <p:cNvSpPr/>
            <p:nvPr/>
          </p:nvSpPr>
          <p:spPr>
            <a:xfrm>
              <a:off x="3805437"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44" name="Rectangle 443">
              <a:extLst>
                <a:ext uri="{FF2B5EF4-FFF2-40B4-BE49-F238E27FC236}">
                  <a16:creationId xmlns:a16="http://schemas.microsoft.com/office/drawing/2014/main" id="{E1FC8C5E-350A-4905-9F92-118BCB7DD6F2}"/>
                </a:ext>
              </a:extLst>
            </p:cNvPr>
            <p:cNvSpPr/>
            <p:nvPr/>
          </p:nvSpPr>
          <p:spPr>
            <a:xfrm>
              <a:off x="4206621"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45" name="Rectangle 444">
              <a:extLst>
                <a:ext uri="{FF2B5EF4-FFF2-40B4-BE49-F238E27FC236}">
                  <a16:creationId xmlns:a16="http://schemas.microsoft.com/office/drawing/2014/main" id="{5FBF60C1-7BC5-4126-A472-99FF141AE717}"/>
                </a:ext>
              </a:extLst>
            </p:cNvPr>
            <p:cNvSpPr/>
            <p:nvPr/>
          </p:nvSpPr>
          <p:spPr>
            <a:xfrm>
              <a:off x="4618426"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46" name="Rectangle 445">
              <a:extLst>
                <a:ext uri="{FF2B5EF4-FFF2-40B4-BE49-F238E27FC236}">
                  <a16:creationId xmlns:a16="http://schemas.microsoft.com/office/drawing/2014/main" id="{FF68FB65-AD52-4DC6-9C6B-D5F0EB8719C0}"/>
                </a:ext>
              </a:extLst>
            </p:cNvPr>
            <p:cNvSpPr/>
            <p:nvPr/>
          </p:nvSpPr>
          <p:spPr>
            <a:xfrm>
              <a:off x="5035875" y="5746044"/>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47" name="Rectangle 446">
              <a:extLst>
                <a:ext uri="{FF2B5EF4-FFF2-40B4-BE49-F238E27FC236}">
                  <a16:creationId xmlns:a16="http://schemas.microsoft.com/office/drawing/2014/main" id="{799A687A-4938-4F51-9FF5-5312568C6870}"/>
                </a:ext>
              </a:extLst>
            </p:cNvPr>
            <p:cNvSpPr/>
            <p:nvPr/>
          </p:nvSpPr>
          <p:spPr>
            <a:xfrm>
              <a:off x="5444474"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pic>
        <p:nvPicPr>
          <p:cNvPr id="370" name="Picture 369" descr="A close up of a logo&#10;&#10;Description automatically generated">
            <a:extLst>
              <a:ext uri="{FF2B5EF4-FFF2-40B4-BE49-F238E27FC236}">
                <a16:creationId xmlns:a16="http://schemas.microsoft.com/office/drawing/2014/main" id="{4486C541-FD81-4C71-92D0-53CC41D14F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07605" y="2201997"/>
            <a:ext cx="4119665" cy="868807"/>
          </a:xfrm>
          <a:prstGeom prst="rect">
            <a:avLst/>
          </a:prstGeom>
        </p:spPr>
      </p:pic>
      <p:sp>
        <p:nvSpPr>
          <p:cNvPr id="371" name="Rectangle 370">
            <a:extLst>
              <a:ext uri="{FF2B5EF4-FFF2-40B4-BE49-F238E27FC236}">
                <a16:creationId xmlns:a16="http://schemas.microsoft.com/office/drawing/2014/main" id="{749C2060-0F7D-4144-BD3C-7BE4361536DA}"/>
              </a:ext>
            </a:extLst>
          </p:cNvPr>
          <p:cNvSpPr/>
          <p:nvPr/>
        </p:nvSpPr>
        <p:spPr>
          <a:xfrm>
            <a:off x="1348091" y="2660864"/>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72" name="Rectangle 371">
            <a:extLst>
              <a:ext uri="{FF2B5EF4-FFF2-40B4-BE49-F238E27FC236}">
                <a16:creationId xmlns:a16="http://schemas.microsoft.com/office/drawing/2014/main" id="{6005B036-23C1-4CA9-9483-052225AF70C6}"/>
              </a:ext>
            </a:extLst>
          </p:cNvPr>
          <p:cNvSpPr/>
          <p:nvPr/>
        </p:nvSpPr>
        <p:spPr>
          <a:xfrm>
            <a:off x="1759896" y="2660864"/>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73" name="Rectangle 372">
            <a:extLst>
              <a:ext uri="{FF2B5EF4-FFF2-40B4-BE49-F238E27FC236}">
                <a16:creationId xmlns:a16="http://schemas.microsoft.com/office/drawing/2014/main" id="{3071AC71-C9EB-47DC-8AB3-C7F45C6113C9}"/>
              </a:ext>
            </a:extLst>
          </p:cNvPr>
          <p:cNvSpPr/>
          <p:nvPr/>
        </p:nvSpPr>
        <p:spPr>
          <a:xfrm>
            <a:off x="2174082" y="2660864"/>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74" name="Rectangle 373">
            <a:extLst>
              <a:ext uri="{FF2B5EF4-FFF2-40B4-BE49-F238E27FC236}">
                <a16:creationId xmlns:a16="http://schemas.microsoft.com/office/drawing/2014/main" id="{B502D9C7-CB70-40E8-88F3-0F6403D693EB}"/>
              </a:ext>
            </a:extLst>
          </p:cNvPr>
          <p:cNvSpPr/>
          <p:nvPr/>
        </p:nvSpPr>
        <p:spPr>
          <a:xfrm>
            <a:off x="2585887" y="2660864"/>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75" name="Rectangle 374">
            <a:extLst>
              <a:ext uri="{FF2B5EF4-FFF2-40B4-BE49-F238E27FC236}">
                <a16:creationId xmlns:a16="http://schemas.microsoft.com/office/drawing/2014/main" id="{3DB36C98-1495-4E04-BF0E-5161953C9A8B}"/>
              </a:ext>
            </a:extLst>
          </p:cNvPr>
          <p:cNvSpPr/>
          <p:nvPr/>
        </p:nvSpPr>
        <p:spPr>
          <a:xfrm>
            <a:off x="2972416" y="2660864"/>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76" name="Rectangle 375">
            <a:extLst>
              <a:ext uri="{FF2B5EF4-FFF2-40B4-BE49-F238E27FC236}">
                <a16:creationId xmlns:a16="http://schemas.microsoft.com/office/drawing/2014/main" id="{F180BDE5-4C75-4233-BD28-7ACDE4D099F1}"/>
              </a:ext>
            </a:extLst>
          </p:cNvPr>
          <p:cNvSpPr/>
          <p:nvPr/>
        </p:nvSpPr>
        <p:spPr>
          <a:xfrm>
            <a:off x="3384221" y="2660864"/>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77" name="Rectangle 376">
            <a:extLst>
              <a:ext uri="{FF2B5EF4-FFF2-40B4-BE49-F238E27FC236}">
                <a16:creationId xmlns:a16="http://schemas.microsoft.com/office/drawing/2014/main" id="{1FECF195-4DDA-41BC-9E8F-458550CC6A51}"/>
              </a:ext>
            </a:extLst>
          </p:cNvPr>
          <p:cNvSpPr/>
          <p:nvPr/>
        </p:nvSpPr>
        <p:spPr>
          <a:xfrm>
            <a:off x="3798407" y="2660864"/>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78" name="Rectangle 377">
            <a:extLst>
              <a:ext uri="{FF2B5EF4-FFF2-40B4-BE49-F238E27FC236}">
                <a16:creationId xmlns:a16="http://schemas.microsoft.com/office/drawing/2014/main" id="{F236A4C5-6327-431E-9FAF-73F33CC2C6F2}"/>
              </a:ext>
            </a:extLst>
          </p:cNvPr>
          <p:cNvSpPr/>
          <p:nvPr/>
        </p:nvSpPr>
        <p:spPr>
          <a:xfrm>
            <a:off x="4210212" y="2660864"/>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79" name="Rectangle 378">
            <a:extLst>
              <a:ext uri="{FF2B5EF4-FFF2-40B4-BE49-F238E27FC236}">
                <a16:creationId xmlns:a16="http://schemas.microsoft.com/office/drawing/2014/main" id="{F1ACD1C8-1BFC-4F45-A6FA-78BFBBDB5452}"/>
              </a:ext>
            </a:extLst>
          </p:cNvPr>
          <p:cNvSpPr/>
          <p:nvPr/>
        </p:nvSpPr>
        <p:spPr>
          <a:xfrm>
            <a:off x="4624455" y="2660864"/>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80" name="Rectangle 379">
            <a:extLst>
              <a:ext uri="{FF2B5EF4-FFF2-40B4-BE49-F238E27FC236}">
                <a16:creationId xmlns:a16="http://schemas.microsoft.com/office/drawing/2014/main" id="{ACCD419A-3AE8-47A1-A77F-2722D835FEC1}"/>
              </a:ext>
            </a:extLst>
          </p:cNvPr>
          <p:cNvSpPr/>
          <p:nvPr/>
        </p:nvSpPr>
        <p:spPr>
          <a:xfrm>
            <a:off x="5036260" y="2660864"/>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81" name="Rectangle 380">
            <a:extLst>
              <a:ext uri="{FF2B5EF4-FFF2-40B4-BE49-F238E27FC236}">
                <a16:creationId xmlns:a16="http://schemas.microsoft.com/office/drawing/2014/main" id="{B2EDC039-AEC0-4046-827E-2591AB5CE6E4}"/>
              </a:ext>
            </a:extLst>
          </p:cNvPr>
          <p:cNvSpPr/>
          <p:nvPr/>
        </p:nvSpPr>
        <p:spPr>
          <a:xfrm>
            <a:off x="3110644" y="2343510"/>
            <a:ext cx="762945" cy="216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82" name="TextBox 381">
            <a:extLst>
              <a:ext uri="{FF2B5EF4-FFF2-40B4-BE49-F238E27FC236}">
                <a16:creationId xmlns:a16="http://schemas.microsoft.com/office/drawing/2014/main" id="{82A7C4DD-2476-48D1-AE62-5EE127CCFF74}"/>
              </a:ext>
            </a:extLst>
          </p:cNvPr>
          <p:cNvSpPr txBox="1"/>
          <p:nvPr/>
        </p:nvSpPr>
        <p:spPr>
          <a:xfrm>
            <a:off x="1226587" y="2743162"/>
            <a:ext cx="559769" cy="20174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sp>
        <p:nvSpPr>
          <p:cNvPr id="383" name="TextBox 382">
            <a:extLst>
              <a:ext uri="{FF2B5EF4-FFF2-40B4-BE49-F238E27FC236}">
                <a16:creationId xmlns:a16="http://schemas.microsoft.com/office/drawing/2014/main" id="{425BBA09-8915-4EEE-B29E-FAC050580BB9}"/>
              </a:ext>
            </a:extLst>
          </p:cNvPr>
          <p:cNvSpPr txBox="1"/>
          <p:nvPr/>
        </p:nvSpPr>
        <p:spPr>
          <a:xfrm>
            <a:off x="1637659" y="2743162"/>
            <a:ext cx="559769" cy="20174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sp>
        <p:nvSpPr>
          <p:cNvPr id="384" name="TextBox 383">
            <a:extLst>
              <a:ext uri="{FF2B5EF4-FFF2-40B4-BE49-F238E27FC236}">
                <a16:creationId xmlns:a16="http://schemas.microsoft.com/office/drawing/2014/main" id="{A4AE8D67-6C66-4432-903F-A1F9C4EAB60E}"/>
              </a:ext>
            </a:extLst>
          </p:cNvPr>
          <p:cNvSpPr txBox="1"/>
          <p:nvPr/>
        </p:nvSpPr>
        <p:spPr>
          <a:xfrm>
            <a:off x="2048735" y="2743162"/>
            <a:ext cx="559769" cy="20174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sp>
        <p:nvSpPr>
          <p:cNvPr id="385" name="TextBox 384">
            <a:extLst>
              <a:ext uri="{FF2B5EF4-FFF2-40B4-BE49-F238E27FC236}">
                <a16:creationId xmlns:a16="http://schemas.microsoft.com/office/drawing/2014/main" id="{BE5915AD-86A8-436D-9372-90CB3377B4B2}"/>
              </a:ext>
            </a:extLst>
          </p:cNvPr>
          <p:cNvSpPr txBox="1"/>
          <p:nvPr/>
        </p:nvSpPr>
        <p:spPr>
          <a:xfrm>
            <a:off x="2459809" y="2739849"/>
            <a:ext cx="559769" cy="20174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sp>
        <p:nvSpPr>
          <p:cNvPr id="386" name="TextBox 385">
            <a:extLst>
              <a:ext uri="{FF2B5EF4-FFF2-40B4-BE49-F238E27FC236}">
                <a16:creationId xmlns:a16="http://schemas.microsoft.com/office/drawing/2014/main" id="{49938903-D72E-4864-BD60-04F1C2B5121D}"/>
              </a:ext>
            </a:extLst>
          </p:cNvPr>
          <p:cNvSpPr txBox="1"/>
          <p:nvPr/>
        </p:nvSpPr>
        <p:spPr>
          <a:xfrm>
            <a:off x="2870881" y="2739849"/>
            <a:ext cx="559769" cy="20174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sp>
        <p:nvSpPr>
          <p:cNvPr id="387" name="TextBox 386">
            <a:extLst>
              <a:ext uri="{FF2B5EF4-FFF2-40B4-BE49-F238E27FC236}">
                <a16:creationId xmlns:a16="http://schemas.microsoft.com/office/drawing/2014/main" id="{2F81789E-B5A5-4D14-9A4B-55354A6867D1}"/>
              </a:ext>
            </a:extLst>
          </p:cNvPr>
          <p:cNvSpPr txBox="1"/>
          <p:nvPr/>
        </p:nvSpPr>
        <p:spPr>
          <a:xfrm>
            <a:off x="3281955" y="2739849"/>
            <a:ext cx="559770" cy="20174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sp>
        <p:nvSpPr>
          <p:cNvPr id="388" name="TextBox 387">
            <a:extLst>
              <a:ext uri="{FF2B5EF4-FFF2-40B4-BE49-F238E27FC236}">
                <a16:creationId xmlns:a16="http://schemas.microsoft.com/office/drawing/2014/main" id="{87A4CCDC-9C87-4BD4-AF4D-1C93428B4452}"/>
              </a:ext>
            </a:extLst>
          </p:cNvPr>
          <p:cNvSpPr txBox="1"/>
          <p:nvPr/>
        </p:nvSpPr>
        <p:spPr>
          <a:xfrm>
            <a:off x="3693029" y="2739849"/>
            <a:ext cx="559770" cy="20174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sp>
        <p:nvSpPr>
          <p:cNvPr id="389" name="TextBox 388">
            <a:extLst>
              <a:ext uri="{FF2B5EF4-FFF2-40B4-BE49-F238E27FC236}">
                <a16:creationId xmlns:a16="http://schemas.microsoft.com/office/drawing/2014/main" id="{473DEA77-B162-42B4-AE37-191BD5AE5B0A}"/>
              </a:ext>
            </a:extLst>
          </p:cNvPr>
          <p:cNvSpPr txBox="1"/>
          <p:nvPr/>
        </p:nvSpPr>
        <p:spPr>
          <a:xfrm>
            <a:off x="4104103" y="2739849"/>
            <a:ext cx="559770" cy="20174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sp>
        <p:nvSpPr>
          <p:cNvPr id="390" name="TextBox 389">
            <a:extLst>
              <a:ext uri="{FF2B5EF4-FFF2-40B4-BE49-F238E27FC236}">
                <a16:creationId xmlns:a16="http://schemas.microsoft.com/office/drawing/2014/main" id="{0D3409B4-E386-4FC6-901A-AB0D43E7F89D}"/>
              </a:ext>
            </a:extLst>
          </p:cNvPr>
          <p:cNvSpPr txBox="1"/>
          <p:nvPr/>
        </p:nvSpPr>
        <p:spPr>
          <a:xfrm>
            <a:off x="4515177" y="2739849"/>
            <a:ext cx="559770" cy="20174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sp>
        <p:nvSpPr>
          <p:cNvPr id="391" name="TextBox 390">
            <a:extLst>
              <a:ext uri="{FF2B5EF4-FFF2-40B4-BE49-F238E27FC236}">
                <a16:creationId xmlns:a16="http://schemas.microsoft.com/office/drawing/2014/main" id="{680FF4D0-EEBB-4E0C-B080-1AD691B41126}"/>
              </a:ext>
            </a:extLst>
          </p:cNvPr>
          <p:cNvSpPr txBox="1"/>
          <p:nvPr/>
        </p:nvSpPr>
        <p:spPr>
          <a:xfrm>
            <a:off x="4926248" y="2739849"/>
            <a:ext cx="559770" cy="20174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sp>
        <p:nvSpPr>
          <p:cNvPr id="392" name="TextBox 391">
            <a:extLst>
              <a:ext uri="{FF2B5EF4-FFF2-40B4-BE49-F238E27FC236}">
                <a16:creationId xmlns:a16="http://schemas.microsoft.com/office/drawing/2014/main" id="{2100F374-44E5-432B-BB49-BA02D5BBDA55}"/>
              </a:ext>
            </a:extLst>
          </p:cNvPr>
          <p:cNvSpPr txBox="1"/>
          <p:nvPr/>
        </p:nvSpPr>
        <p:spPr>
          <a:xfrm>
            <a:off x="2802364" y="2269397"/>
            <a:ext cx="1096775"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grpSp>
        <p:nvGrpSpPr>
          <p:cNvPr id="393" name="Group 392">
            <a:extLst>
              <a:ext uri="{FF2B5EF4-FFF2-40B4-BE49-F238E27FC236}">
                <a16:creationId xmlns:a16="http://schemas.microsoft.com/office/drawing/2014/main" id="{5FB56EDB-A746-49A9-8A8C-6D7035569312}"/>
              </a:ext>
            </a:extLst>
          </p:cNvPr>
          <p:cNvGrpSpPr/>
          <p:nvPr/>
        </p:nvGrpSpPr>
        <p:grpSpPr>
          <a:xfrm>
            <a:off x="1341740" y="2672149"/>
            <a:ext cx="4054560" cy="341150"/>
            <a:chOff x="1749954" y="5746044"/>
            <a:chExt cx="4054560" cy="364318"/>
          </a:xfrm>
        </p:grpSpPr>
        <p:sp>
          <p:nvSpPr>
            <p:cNvPr id="428" name="Rectangle 427">
              <a:extLst>
                <a:ext uri="{FF2B5EF4-FFF2-40B4-BE49-F238E27FC236}">
                  <a16:creationId xmlns:a16="http://schemas.microsoft.com/office/drawing/2014/main" id="{4CBF3C8E-5792-4F20-8586-73415B541FEE}"/>
                </a:ext>
              </a:extLst>
            </p:cNvPr>
            <p:cNvSpPr/>
            <p:nvPr/>
          </p:nvSpPr>
          <p:spPr>
            <a:xfrm>
              <a:off x="1749954" y="5750322"/>
              <a:ext cx="353641"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29" name="Rectangle 428">
              <a:extLst>
                <a:ext uri="{FF2B5EF4-FFF2-40B4-BE49-F238E27FC236}">
                  <a16:creationId xmlns:a16="http://schemas.microsoft.com/office/drawing/2014/main" id="{D1FEF7E0-D0E0-4B38-ACB8-9E1CE146415E}"/>
                </a:ext>
              </a:extLst>
            </p:cNvPr>
            <p:cNvSpPr/>
            <p:nvPr/>
          </p:nvSpPr>
          <p:spPr>
            <a:xfrm>
              <a:off x="2152235"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30" name="Rectangle 429">
              <a:extLst>
                <a:ext uri="{FF2B5EF4-FFF2-40B4-BE49-F238E27FC236}">
                  <a16:creationId xmlns:a16="http://schemas.microsoft.com/office/drawing/2014/main" id="{D5A66004-17B5-4A7B-BD03-56CF1B0D7A93}"/>
                </a:ext>
              </a:extLst>
            </p:cNvPr>
            <p:cNvSpPr/>
            <p:nvPr/>
          </p:nvSpPr>
          <p:spPr>
            <a:xfrm>
              <a:off x="2563246"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31" name="Rectangle 430">
              <a:extLst>
                <a:ext uri="{FF2B5EF4-FFF2-40B4-BE49-F238E27FC236}">
                  <a16:creationId xmlns:a16="http://schemas.microsoft.com/office/drawing/2014/main" id="{2FDDC314-9DEC-4E64-A918-306518F7EC8C}"/>
                </a:ext>
              </a:extLst>
            </p:cNvPr>
            <p:cNvSpPr/>
            <p:nvPr/>
          </p:nvSpPr>
          <p:spPr>
            <a:xfrm>
              <a:off x="2971876"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32" name="Rectangle 431">
              <a:extLst>
                <a:ext uri="{FF2B5EF4-FFF2-40B4-BE49-F238E27FC236}">
                  <a16:creationId xmlns:a16="http://schemas.microsoft.com/office/drawing/2014/main" id="{31776DC0-5B7B-4A00-B32D-36BA6B879E1A}"/>
                </a:ext>
              </a:extLst>
            </p:cNvPr>
            <p:cNvSpPr/>
            <p:nvPr/>
          </p:nvSpPr>
          <p:spPr>
            <a:xfrm>
              <a:off x="3380630"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33" name="Rectangle 432">
              <a:extLst>
                <a:ext uri="{FF2B5EF4-FFF2-40B4-BE49-F238E27FC236}">
                  <a16:creationId xmlns:a16="http://schemas.microsoft.com/office/drawing/2014/main" id="{E93BE41E-0BA2-4F6E-8C78-4542A45AF537}"/>
                </a:ext>
              </a:extLst>
            </p:cNvPr>
            <p:cNvSpPr/>
            <p:nvPr/>
          </p:nvSpPr>
          <p:spPr>
            <a:xfrm>
              <a:off x="3792435"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34" name="Rectangle 433">
              <a:extLst>
                <a:ext uri="{FF2B5EF4-FFF2-40B4-BE49-F238E27FC236}">
                  <a16:creationId xmlns:a16="http://schemas.microsoft.com/office/drawing/2014/main" id="{B98F003B-950C-4115-8182-3FE99D69A65F}"/>
                </a:ext>
              </a:extLst>
            </p:cNvPr>
            <p:cNvSpPr/>
            <p:nvPr/>
          </p:nvSpPr>
          <p:spPr>
            <a:xfrm>
              <a:off x="4206621"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35" name="Rectangle 434">
              <a:extLst>
                <a:ext uri="{FF2B5EF4-FFF2-40B4-BE49-F238E27FC236}">
                  <a16:creationId xmlns:a16="http://schemas.microsoft.com/office/drawing/2014/main" id="{D3A06522-CF4F-4C46-8D8B-AB7B90A2B924}"/>
                </a:ext>
              </a:extLst>
            </p:cNvPr>
            <p:cNvSpPr/>
            <p:nvPr/>
          </p:nvSpPr>
          <p:spPr>
            <a:xfrm>
              <a:off x="4618426"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36" name="Rectangle 435">
              <a:extLst>
                <a:ext uri="{FF2B5EF4-FFF2-40B4-BE49-F238E27FC236}">
                  <a16:creationId xmlns:a16="http://schemas.microsoft.com/office/drawing/2014/main" id="{5B60BF49-564A-446E-A173-37E4FD26594C}"/>
                </a:ext>
              </a:extLst>
            </p:cNvPr>
            <p:cNvSpPr/>
            <p:nvPr/>
          </p:nvSpPr>
          <p:spPr>
            <a:xfrm>
              <a:off x="5020706" y="5746044"/>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37" name="Rectangle 436">
              <a:extLst>
                <a:ext uri="{FF2B5EF4-FFF2-40B4-BE49-F238E27FC236}">
                  <a16:creationId xmlns:a16="http://schemas.microsoft.com/office/drawing/2014/main" id="{9603FC95-C9F7-4484-9404-BC03B4E11AE6}"/>
                </a:ext>
              </a:extLst>
            </p:cNvPr>
            <p:cNvSpPr/>
            <p:nvPr/>
          </p:nvSpPr>
          <p:spPr>
            <a:xfrm>
              <a:off x="5444474"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pic>
        <p:nvPicPr>
          <p:cNvPr id="394" name="Picture 393" descr="A close up of a logo&#10;&#10;Description automatically generated">
            <a:extLst>
              <a:ext uri="{FF2B5EF4-FFF2-40B4-BE49-F238E27FC236}">
                <a16:creationId xmlns:a16="http://schemas.microsoft.com/office/drawing/2014/main" id="{086C9416-896C-43F5-9A8F-7FF71531D8B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07605" y="1132489"/>
            <a:ext cx="4119665" cy="868807"/>
          </a:xfrm>
          <a:prstGeom prst="rect">
            <a:avLst/>
          </a:prstGeom>
        </p:spPr>
      </p:pic>
      <p:sp>
        <p:nvSpPr>
          <p:cNvPr id="395" name="Rectangle 394">
            <a:extLst>
              <a:ext uri="{FF2B5EF4-FFF2-40B4-BE49-F238E27FC236}">
                <a16:creationId xmlns:a16="http://schemas.microsoft.com/office/drawing/2014/main" id="{8B6BA988-5BE7-4449-90E0-4FA7D3A4347A}"/>
              </a:ext>
            </a:extLst>
          </p:cNvPr>
          <p:cNvSpPr/>
          <p:nvPr/>
        </p:nvSpPr>
        <p:spPr>
          <a:xfrm>
            <a:off x="1348091" y="1591356"/>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96" name="Rectangle 395">
            <a:extLst>
              <a:ext uri="{FF2B5EF4-FFF2-40B4-BE49-F238E27FC236}">
                <a16:creationId xmlns:a16="http://schemas.microsoft.com/office/drawing/2014/main" id="{F4E5E77A-4484-4AFA-B212-4FDA1808C54B}"/>
              </a:ext>
            </a:extLst>
          </p:cNvPr>
          <p:cNvSpPr/>
          <p:nvPr/>
        </p:nvSpPr>
        <p:spPr>
          <a:xfrm>
            <a:off x="1759896" y="1591356"/>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97" name="Rectangle 396">
            <a:extLst>
              <a:ext uri="{FF2B5EF4-FFF2-40B4-BE49-F238E27FC236}">
                <a16:creationId xmlns:a16="http://schemas.microsoft.com/office/drawing/2014/main" id="{299BF09E-9DC8-4457-9983-775DFDF23E2C}"/>
              </a:ext>
            </a:extLst>
          </p:cNvPr>
          <p:cNvSpPr/>
          <p:nvPr/>
        </p:nvSpPr>
        <p:spPr>
          <a:xfrm>
            <a:off x="2174082" y="1591356"/>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98" name="Rectangle 397">
            <a:extLst>
              <a:ext uri="{FF2B5EF4-FFF2-40B4-BE49-F238E27FC236}">
                <a16:creationId xmlns:a16="http://schemas.microsoft.com/office/drawing/2014/main" id="{6ECA270D-9C4E-48AF-8F2D-979909D73D02}"/>
              </a:ext>
            </a:extLst>
          </p:cNvPr>
          <p:cNvSpPr/>
          <p:nvPr/>
        </p:nvSpPr>
        <p:spPr>
          <a:xfrm>
            <a:off x="2585887" y="1591356"/>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99" name="Rectangle 398">
            <a:extLst>
              <a:ext uri="{FF2B5EF4-FFF2-40B4-BE49-F238E27FC236}">
                <a16:creationId xmlns:a16="http://schemas.microsoft.com/office/drawing/2014/main" id="{B9A1AC1B-B61C-4E68-B338-CCD948175888}"/>
              </a:ext>
            </a:extLst>
          </p:cNvPr>
          <p:cNvSpPr/>
          <p:nvPr/>
        </p:nvSpPr>
        <p:spPr>
          <a:xfrm>
            <a:off x="2972416" y="1591356"/>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00" name="Rectangle 399">
            <a:extLst>
              <a:ext uri="{FF2B5EF4-FFF2-40B4-BE49-F238E27FC236}">
                <a16:creationId xmlns:a16="http://schemas.microsoft.com/office/drawing/2014/main" id="{44A5C426-5BC2-469C-8908-5CB1EEC82411}"/>
              </a:ext>
            </a:extLst>
          </p:cNvPr>
          <p:cNvSpPr/>
          <p:nvPr/>
        </p:nvSpPr>
        <p:spPr>
          <a:xfrm>
            <a:off x="3384221" y="1591356"/>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01" name="Rectangle 400">
            <a:extLst>
              <a:ext uri="{FF2B5EF4-FFF2-40B4-BE49-F238E27FC236}">
                <a16:creationId xmlns:a16="http://schemas.microsoft.com/office/drawing/2014/main" id="{BB6448BD-A5FE-4B6D-B414-7FB4779FC6E6}"/>
              </a:ext>
            </a:extLst>
          </p:cNvPr>
          <p:cNvSpPr/>
          <p:nvPr/>
        </p:nvSpPr>
        <p:spPr>
          <a:xfrm>
            <a:off x="3798407" y="1591356"/>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02" name="Rectangle 401">
            <a:extLst>
              <a:ext uri="{FF2B5EF4-FFF2-40B4-BE49-F238E27FC236}">
                <a16:creationId xmlns:a16="http://schemas.microsoft.com/office/drawing/2014/main" id="{94591BF3-9FF4-4F3E-96AB-2A947142A0FF}"/>
              </a:ext>
            </a:extLst>
          </p:cNvPr>
          <p:cNvSpPr/>
          <p:nvPr/>
        </p:nvSpPr>
        <p:spPr>
          <a:xfrm>
            <a:off x="4210212" y="1591356"/>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03" name="Rectangle 402">
            <a:extLst>
              <a:ext uri="{FF2B5EF4-FFF2-40B4-BE49-F238E27FC236}">
                <a16:creationId xmlns:a16="http://schemas.microsoft.com/office/drawing/2014/main" id="{AA31CA95-D6CF-45F3-AD0B-38F18EAF2812}"/>
              </a:ext>
            </a:extLst>
          </p:cNvPr>
          <p:cNvSpPr/>
          <p:nvPr/>
        </p:nvSpPr>
        <p:spPr>
          <a:xfrm>
            <a:off x="4624455" y="1591356"/>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04" name="Rectangle 403">
            <a:extLst>
              <a:ext uri="{FF2B5EF4-FFF2-40B4-BE49-F238E27FC236}">
                <a16:creationId xmlns:a16="http://schemas.microsoft.com/office/drawing/2014/main" id="{E0C15388-2356-4871-9972-A15005A9188A}"/>
              </a:ext>
            </a:extLst>
          </p:cNvPr>
          <p:cNvSpPr/>
          <p:nvPr/>
        </p:nvSpPr>
        <p:spPr>
          <a:xfrm>
            <a:off x="5036260" y="1591356"/>
            <a:ext cx="360040" cy="337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05" name="Rectangle 404">
            <a:extLst>
              <a:ext uri="{FF2B5EF4-FFF2-40B4-BE49-F238E27FC236}">
                <a16:creationId xmlns:a16="http://schemas.microsoft.com/office/drawing/2014/main" id="{BFBD5613-872D-4C03-9E8F-737A5788A315}"/>
              </a:ext>
            </a:extLst>
          </p:cNvPr>
          <p:cNvSpPr/>
          <p:nvPr/>
        </p:nvSpPr>
        <p:spPr>
          <a:xfrm>
            <a:off x="3110644" y="1274002"/>
            <a:ext cx="762945" cy="216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06" name="TextBox 405">
            <a:extLst>
              <a:ext uri="{FF2B5EF4-FFF2-40B4-BE49-F238E27FC236}">
                <a16:creationId xmlns:a16="http://schemas.microsoft.com/office/drawing/2014/main" id="{E199B869-EDFB-42E8-9F5B-8B2BB7812EF6}"/>
              </a:ext>
            </a:extLst>
          </p:cNvPr>
          <p:cNvSpPr txBox="1"/>
          <p:nvPr/>
        </p:nvSpPr>
        <p:spPr>
          <a:xfrm>
            <a:off x="1241816" y="1673654"/>
            <a:ext cx="529312" cy="18466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endPar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407" name="TextBox 406">
            <a:extLst>
              <a:ext uri="{FF2B5EF4-FFF2-40B4-BE49-F238E27FC236}">
                <a16:creationId xmlns:a16="http://schemas.microsoft.com/office/drawing/2014/main" id="{696B9AC5-D17A-4C0C-97AC-86A68DCF82EA}"/>
              </a:ext>
            </a:extLst>
          </p:cNvPr>
          <p:cNvSpPr txBox="1"/>
          <p:nvPr/>
        </p:nvSpPr>
        <p:spPr>
          <a:xfrm>
            <a:off x="1652888" y="1673654"/>
            <a:ext cx="529312" cy="18466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sp>
        <p:nvSpPr>
          <p:cNvPr id="408" name="TextBox 407">
            <a:extLst>
              <a:ext uri="{FF2B5EF4-FFF2-40B4-BE49-F238E27FC236}">
                <a16:creationId xmlns:a16="http://schemas.microsoft.com/office/drawing/2014/main" id="{54FE7B5E-F64E-4665-92F7-4E625A4FFD39}"/>
              </a:ext>
            </a:extLst>
          </p:cNvPr>
          <p:cNvSpPr txBox="1"/>
          <p:nvPr/>
        </p:nvSpPr>
        <p:spPr>
          <a:xfrm>
            <a:off x="2063964" y="1673654"/>
            <a:ext cx="529312" cy="18466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sp>
        <p:nvSpPr>
          <p:cNvPr id="409" name="TextBox 408">
            <a:extLst>
              <a:ext uri="{FF2B5EF4-FFF2-40B4-BE49-F238E27FC236}">
                <a16:creationId xmlns:a16="http://schemas.microsoft.com/office/drawing/2014/main" id="{A895B901-670D-4D2D-BC14-539CB5C7713B}"/>
              </a:ext>
            </a:extLst>
          </p:cNvPr>
          <p:cNvSpPr txBox="1"/>
          <p:nvPr/>
        </p:nvSpPr>
        <p:spPr>
          <a:xfrm>
            <a:off x="2475038" y="1670341"/>
            <a:ext cx="529312" cy="18466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sp>
        <p:nvSpPr>
          <p:cNvPr id="410" name="TextBox 409">
            <a:extLst>
              <a:ext uri="{FF2B5EF4-FFF2-40B4-BE49-F238E27FC236}">
                <a16:creationId xmlns:a16="http://schemas.microsoft.com/office/drawing/2014/main" id="{6CF060C6-CFFF-480B-8DF7-627C1F3B965B}"/>
              </a:ext>
            </a:extLst>
          </p:cNvPr>
          <p:cNvSpPr txBox="1"/>
          <p:nvPr/>
        </p:nvSpPr>
        <p:spPr>
          <a:xfrm>
            <a:off x="2886110" y="1670341"/>
            <a:ext cx="529312" cy="18466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sp>
        <p:nvSpPr>
          <p:cNvPr id="411" name="TextBox 410">
            <a:extLst>
              <a:ext uri="{FF2B5EF4-FFF2-40B4-BE49-F238E27FC236}">
                <a16:creationId xmlns:a16="http://schemas.microsoft.com/office/drawing/2014/main" id="{65C541AB-A1F9-4BDF-B9DA-2E1F23AE9F96}"/>
              </a:ext>
            </a:extLst>
          </p:cNvPr>
          <p:cNvSpPr txBox="1"/>
          <p:nvPr/>
        </p:nvSpPr>
        <p:spPr>
          <a:xfrm>
            <a:off x="3297184" y="1670341"/>
            <a:ext cx="529312" cy="18466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sp>
        <p:nvSpPr>
          <p:cNvPr id="412" name="TextBox 411">
            <a:extLst>
              <a:ext uri="{FF2B5EF4-FFF2-40B4-BE49-F238E27FC236}">
                <a16:creationId xmlns:a16="http://schemas.microsoft.com/office/drawing/2014/main" id="{3DD62460-3566-40FD-9993-92A072BBEACF}"/>
              </a:ext>
            </a:extLst>
          </p:cNvPr>
          <p:cNvSpPr txBox="1"/>
          <p:nvPr/>
        </p:nvSpPr>
        <p:spPr>
          <a:xfrm>
            <a:off x="3708258" y="1670341"/>
            <a:ext cx="529312" cy="18466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sp>
        <p:nvSpPr>
          <p:cNvPr id="413" name="TextBox 412">
            <a:extLst>
              <a:ext uri="{FF2B5EF4-FFF2-40B4-BE49-F238E27FC236}">
                <a16:creationId xmlns:a16="http://schemas.microsoft.com/office/drawing/2014/main" id="{420FEEF8-A97E-4D8E-9FC5-6DC0DA37BC7D}"/>
              </a:ext>
            </a:extLst>
          </p:cNvPr>
          <p:cNvSpPr txBox="1"/>
          <p:nvPr/>
        </p:nvSpPr>
        <p:spPr>
          <a:xfrm>
            <a:off x="4119332" y="1670341"/>
            <a:ext cx="529312" cy="18466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sp>
        <p:nvSpPr>
          <p:cNvPr id="414" name="TextBox 413">
            <a:extLst>
              <a:ext uri="{FF2B5EF4-FFF2-40B4-BE49-F238E27FC236}">
                <a16:creationId xmlns:a16="http://schemas.microsoft.com/office/drawing/2014/main" id="{21D6D17E-A825-408C-AEC6-7BC5634496BB}"/>
              </a:ext>
            </a:extLst>
          </p:cNvPr>
          <p:cNvSpPr txBox="1"/>
          <p:nvPr/>
        </p:nvSpPr>
        <p:spPr>
          <a:xfrm>
            <a:off x="4530406" y="1670341"/>
            <a:ext cx="529312" cy="18466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sp>
        <p:nvSpPr>
          <p:cNvPr id="415" name="TextBox 414">
            <a:extLst>
              <a:ext uri="{FF2B5EF4-FFF2-40B4-BE49-F238E27FC236}">
                <a16:creationId xmlns:a16="http://schemas.microsoft.com/office/drawing/2014/main" id="{F6B49C5A-9776-49A7-BDE1-4FB738D0ACA7}"/>
              </a:ext>
            </a:extLst>
          </p:cNvPr>
          <p:cNvSpPr txBox="1"/>
          <p:nvPr/>
        </p:nvSpPr>
        <p:spPr>
          <a:xfrm>
            <a:off x="4941477" y="1670341"/>
            <a:ext cx="529312" cy="18466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sp>
        <p:nvSpPr>
          <p:cNvPr id="416" name="TextBox 415">
            <a:extLst>
              <a:ext uri="{FF2B5EF4-FFF2-40B4-BE49-F238E27FC236}">
                <a16:creationId xmlns:a16="http://schemas.microsoft.com/office/drawing/2014/main" id="{C10FE5AD-98FE-46DE-8DDB-6AA1F8A56846}"/>
              </a:ext>
            </a:extLst>
          </p:cNvPr>
          <p:cNvSpPr txBox="1"/>
          <p:nvPr/>
        </p:nvSpPr>
        <p:spPr>
          <a:xfrm>
            <a:off x="2745459" y="1199889"/>
            <a:ext cx="1210588"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10,000,000</a:t>
            </a:r>
          </a:p>
        </p:txBody>
      </p:sp>
      <p:grpSp>
        <p:nvGrpSpPr>
          <p:cNvPr id="417" name="Group 416">
            <a:extLst>
              <a:ext uri="{FF2B5EF4-FFF2-40B4-BE49-F238E27FC236}">
                <a16:creationId xmlns:a16="http://schemas.microsoft.com/office/drawing/2014/main" id="{B64B0E28-47CB-4572-B4D7-3E8D7C606559}"/>
              </a:ext>
            </a:extLst>
          </p:cNvPr>
          <p:cNvGrpSpPr/>
          <p:nvPr/>
        </p:nvGrpSpPr>
        <p:grpSpPr>
          <a:xfrm>
            <a:off x="1330845" y="1594706"/>
            <a:ext cx="4054560" cy="341150"/>
            <a:chOff x="1749954" y="5746044"/>
            <a:chExt cx="4054560" cy="364318"/>
          </a:xfrm>
        </p:grpSpPr>
        <p:sp>
          <p:nvSpPr>
            <p:cNvPr id="418" name="Rectangle 417">
              <a:extLst>
                <a:ext uri="{FF2B5EF4-FFF2-40B4-BE49-F238E27FC236}">
                  <a16:creationId xmlns:a16="http://schemas.microsoft.com/office/drawing/2014/main" id="{39250E54-5FAA-4CEB-99A6-4C86832DFEAA}"/>
                </a:ext>
              </a:extLst>
            </p:cNvPr>
            <p:cNvSpPr/>
            <p:nvPr/>
          </p:nvSpPr>
          <p:spPr>
            <a:xfrm>
              <a:off x="1749954" y="5750322"/>
              <a:ext cx="353641"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19" name="Rectangle 418">
              <a:extLst>
                <a:ext uri="{FF2B5EF4-FFF2-40B4-BE49-F238E27FC236}">
                  <a16:creationId xmlns:a16="http://schemas.microsoft.com/office/drawing/2014/main" id="{1B6D24AE-3E2E-44CA-B0B4-C751A09AC58B}"/>
                </a:ext>
              </a:extLst>
            </p:cNvPr>
            <p:cNvSpPr/>
            <p:nvPr/>
          </p:nvSpPr>
          <p:spPr>
            <a:xfrm>
              <a:off x="2152235"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20" name="Rectangle 419">
              <a:extLst>
                <a:ext uri="{FF2B5EF4-FFF2-40B4-BE49-F238E27FC236}">
                  <a16:creationId xmlns:a16="http://schemas.microsoft.com/office/drawing/2014/main" id="{887BE8D5-4BCB-4C5E-B091-B4C1BFE9B25D}"/>
                </a:ext>
              </a:extLst>
            </p:cNvPr>
            <p:cNvSpPr/>
            <p:nvPr/>
          </p:nvSpPr>
          <p:spPr>
            <a:xfrm>
              <a:off x="2563246"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21" name="Rectangle 420">
              <a:extLst>
                <a:ext uri="{FF2B5EF4-FFF2-40B4-BE49-F238E27FC236}">
                  <a16:creationId xmlns:a16="http://schemas.microsoft.com/office/drawing/2014/main" id="{A741E636-C99D-4869-BD0F-66C1DD98F45B}"/>
                </a:ext>
              </a:extLst>
            </p:cNvPr>
            <p:cNvSpPr/>
            <p:nvPr/>
          </p:nvSpPr>
          <p:spPr>
            <a:xfrm>
              <a:off x="2971876"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22" name="Rectangle 421">
              <a:extLst>
                <a:ext uri="{FF2B5EF4-FFF2-40B4-BE49-F238E27FC236}">
                  <a16:creationId xmlns:a16="http://schemas.microsoft.com/office/drawing/2014/main" id="{DCCDB533-C975-456D-804E-051B2DD5EEC0}"/>
                </a:ext>
              </a:extLst>
            </p:cNvPr>
            <p:cNvSpPr/>
            <p:nvPr/>
          </p:nvSpPr>
          <p:spPr>
            <a:xfrm>
              <a:off x="3380630"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23" name="Rectangle 422">
              <a:extLst>
                <a:ext uri="{FF2B5EF4-FFF2-40B4-BE49-F238E27FC236}">
                  <a16:creationId xmlns:a16="http://schemas.microsoft.com/office/drawing/2014/main" id="{84284553-6983-4C42-A8FF-7D4A5550C547}"/>
                </a:ext>
              </a:extLst>
            </p:cNvPr>
            <p:cNvSpPr/>
            <p:nvPr/>
          </p:nvSpPr>
          <p:spPr>
            <a:xfrm>
              <a:off x="3792435"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24" name="Rectangle 423">
              <a:extLst>
                <a:ext uri="{FF2B5EF4-FFF2-40B4-BE49-F238E27FC236}">
                  <a16:creationId xmlns:a16="http://schemas.microsoft.com/office/drawing/2014/main" id="{EA697309-98A9-4166-8369-1005FA6D07B8}"/>
                </a:ext>
              </a:extLst>
            </p:cNvPr>
            <p:cNvSpPr/>
            <p:nvPr/>
          </p:nvSpPr>
          <p:spPr>
            <a:xfrm>
              <a:off x="4206621"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25" name="Rectangle 424">
              <a:extLst>
                <a:ext uri="{FF2B5EF4-FFF2-40B4-BE49-F238E27FC236}">
                  <a16:creationId xmlns:a16="http://schemas.microsoft.com/office/drawing/2014/main" id="{381BAFD0-DD2F-4D1F-AB35-0F12E7C260FB}"/>
                </a:ext>
              </a:extLst>
            </p:cNvPr>
            <p:cNvSpPr/>
            <p:nvPr/>
          </p:nvSpPr>
          <p:spPr>
            <a:xfrm>
              <a:off x="4618426"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26" name="Rectangle 425">
              <a:extLst>
                <a:ext uri="{FF2B5EF4-FFF2-40B4-BE49-F238E27FC236}">
                  <a16:creationId xmlns:a16="http://schemas.microsoft.com/office/drawing/2014/main" id="{27F58611-9054-4643-9975-F72510D9391B}"/>
                </a:ext>
              </a:extLst>
            </p:cNvPr>
            <p:cNvSpPr/>
            <p:nvPr/>
          </p:nvSpPr>
          <p:spPr>
            <a:xfrm>
              <a:off x="5041116" y="5746044"/>
              <a:ext cx="339630" cy="2805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27" name="Rectangle 426">
              <a:extLst>
                <a:ext uri="{FF2B5EF4-FFF2-40B4-BE49-F238E27FC236}">
                  <a16:creationId xmlns:a16="http://schemas.microsoft.com/office/drawing/2014/main" id="{CCACF34B-60BC-47E6-B0F5-798FB74F1113}"/>
                </a:ext>
              </a:extLst>
            </p:cNvPr>
            <p:cNvSpPr/>
            <p:nvPr/>
          </p:nvSpPr>
          <p:spPr>
            <a:xfrm>
              <a:off x="5444474" y="5750322"/>
              <a:ext cx="360040"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nb-NO" sz="2800" b="0" i="0" u="none" strike="noStrike" kern="1200" cap="none" spc="0" normalizeH="0" baseline="0" noProof="0" dirty="0">
                  <a:ln>
                    <a:noFill/>
                  </a:ln>
                  <a:solidFill>
                    <a:srgbClr val="FFFFFF"/>
                  </a:solidFill>
                  <a:effectLst/>
                  <a:uLnTx/>
                  <a:uFillTx/>
                  <a:latin typeface="Arial"/>
                  <a:ea typeface="+mn-ea"/>
                  <a:cs typeface="+mn-cs"/>
                </a:rPr>
                <a:t>v</a:t>
              </a: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sp>
        <p:nvSpPr>
          <p:cNvPr id="178" name="TextBox 19">
            <a:extLst>
              <a:ext uri="{FF2B5EF4-FFF2-40B4-BE49-F238E27FC236}">
                <a16:creationId xmlns:a16="http://schemas.microsoft.com/office/drawing/2014/main" id="{DE756EEE-3280-4833-9441-707D11012516}"/>
              </a:ext>
            </a:extLst>
          </p:cNvPr>
          <p:cNvSpPr txBox="1"/>
          <p:nvPr/>
        </p:nvSpPr>
        <p:spPr>
          <a:xfrm>
            <a:off x="6096000" y="3466662"/>
            <a:ext cx="5486401" cy="101566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Each whole has been divided into ten equal parts. To find the value of each part, the whole can be divided by ten.</a:t>
            </a:r>
          </a:p>
        </p:txBody>
      </p:sp>
      <p:sp>
        <p:nvSpPr>
          <p:cNvPr id="179" name="Content Placeholder 2">
            <a:extLst>
              <a:ext uri="{FF2B5EF4-FFF2-40B4-BE49-F238E27FC236}">
                <a16:creationId xmlns:a16="http://schemas.microsoft.com/office/drawing/2014/main" id="{0EF27606-F840-4E6A-BE67-B8BEF058C918}"/>
              </a:ext>
            </a:extLst>
          </p:cNvPr>
          <p:cNvSpPr txBox="1">
            <a:spLocks/>
          </p:cNvSpPr>
          <p:nvPr/>
        </p:nvSpPr>
        <p:spPr>
          <a:xfrm flipH="1">
            <a:off x="5925901" y="1557338"/>
            <a:ext cx="5804135"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about the bar models shown? What’s the same? What’s 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use the known information to work out the value of each unknown part?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1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Calculate the value of each unknown part.</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376868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9">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41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393"/>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36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34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881071-0FF2-4B55-8419-995F01F76462}"/>
              </a:ext>
            </a:extLst>
          </p:cNvPr>
          <p:cNvSpPr>
            <a:spLocks noGrp="1"/>
          </p:cNvSpPr>
          <p:nvPr>
            <p:ph type="title"/>
          </p:nvPr>
        </p:nvSpPr>
        <p:spPr/>
        <p:txBody>
          <a:bodyPr/>
          <a:lstStyle/>
          <a:p>
            <a:r>
              <a:rPr lang="en-US" altLang="en-US" dirty="0"/>
              <a:t>6NPV-4 Reading scales with 2, 4, 5 or 10 intervals</a:t>
            </a:r>
            <a:endParaRPr lang="en-GB" dirty="0"/>
          </a:p>
        </p:txBody>
      </p:sp>
      <p:grpSp>
        <p:nvGrpSpPr>
          <p:cNvPr id="11" name="Group 10">
            <a:extLst>
              <a:ext uri="{FF2B5EF4-FFF2-40B4-BE49-F238E27FC236}">
                <a16:creationId xmlns:a16="http://schemas.microsoft.com/office/drawing/2014/main" id="{1FB895D9-5DCB-4D64-9249-5116D70D804D}"/>
              </a:ext>
            </a:extLst>
          </p:cNvPr>
          <p:cNvGrpSpPr/>
          <p:nvPr/>
        </p:nvGrpSpPr>
        <p:grpSpPr>
          <a:xfrm>
            <a:off x="175022" y="1509975"/>
            <a:ext cx="1124112" cy="4798750"/>
            <a:chOff x="175022" y="1509975"/>
            <a:chExt cx="1124112" cy="4798750"/>
          </a:xfrm>
        </p:grpSpPr>
        <p:cxnSp>
          <p:nvCxnSpPr>
            <p:cNvPr id="107" name="Straight Connector 106">
              <a:extLst>
                <a:ext uri="{FF2B5EF4-FFF2-40B4-BE49-F238E27FC236}">
                  <a16:creationId xmlns:a16="http://schemas.microsoft.com/office/drawing/2014/main" id="{FC36F2CE-DD04-47AC-91B0-38DA615627DA}"/>
                </a:ext>
              </a:extLst>
            </p:cNvPr>
            <p:cNvCxnSpPr>
              <a:cxnSpLocks/>
            </p:cNvCxnSpPr>
            <p:nvPr/>
          </p:nvCxnSpPr>
          <p:spPr>
            <a:xfrm rot="16200000">
              <a:off x="1239178" y="386013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3FE05840-F658-403A-8A71-F32F237EE2A0}"/>
                </a:ext>
              </a:extLst>
            </p:cNvPr>
            <p:cNvGrpSpPr/>
            <p:nvPr/>
          </p:nvGrpSpPr>
          <p:grpSpPr>
            <a:xfrm>
              <a:off x="175022" y="1509975"/>
              <a:ext cx="1124112" cy="4798750"/>
              <a:chOff x="175022" y="1509975"/>
              <a:chExt cx="1124112" cy="4798750"/>
            </a:xfrm>
          </p:grpSpPr>
          <p:cxnSp>
            <p:nvCxnSpPr>
              <p:cNvPr id="87" name="Straight Connector 86">
                <a:extLst>
                  <a:ext uri="{FF2B5EF4-FFF2-40B4-BE49-F238E27FC236}">
                    <a16:creationId xmlns:a16="http://schemas.microsoft.com/office/drawing/2014/main" id="{66B7A613-333B-40A6-A8C5-D0196E1AFDDF}"/>
                  </a:ext>
                </a:extLst>
              </p:cNvPr>
              <p:cNvCxnSpPr/>
              <p:nvPr/>
            </p:nvCxnSpPr>
            <p:spPr>
              <a:xfrm rot="16200000">
                <a:off x="-934991"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5B0D2523-D219-4F94-BE83-617EACF97ADC}"/>
                  </a:ext>
                </a:extLst>
              </p:cNvPr>
              <p:cNvCxnSpPr>
                <a:cxnSpLocks/>
              </p:cNvCxnSpPr>
              <p:nvPr/>
            </p:nvCxnSpPr>
            <p:spPr>
              <a:xfrm rot="16200000">
                <a:off x="1239178"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923C639A-319C-4E6C-B7CF-8DFE69244090}"/>
                  </a:ext>
                </a:extLst>
              </p:cNvPr>
              <p:cNvCxnSpPr>
                <a:cxnSpLocks/>
              </p:cNvCxnSpPr>
              <p:nvPr/>
            </p:nvCxnSpPr>
            <p:spPr>
              <a:xfrm rot="16200000">
                <a:off x="1239178"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D13A9516-F9D3-47E8-8EA6-A894E435964F}"/>
                  </a:ext>
                </a:extLst>
              </p:cNvPr>
              <p:cNvSpPr txBox="1"/>
              <p:nvPr/>
            </p:nvSpPr>
            <p:spPr>
              <a:xfrm>
                <a:off x="175022" y="1509975"/>
                <a:ext cx="1034821"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a:t>
                </a:r>
              </a:p>
            </p:txBody>
          </p:sp>
          <p:sp>
            <p:nvSpPr>
              <p:cNvPr id="77" name="TextBox 76">
                <a:extLst>
                  <a:ext uri="{FF2B5EF4-FFF2-40B4-BE49-F238E27FC236}">
                    <a16:creationId xmlns:a16="http://schemas.microsoft.com/office/drawing/2014/main" id="{34EAB4AE-C49F-4C26-8E6B-EF0D2A5F901E}"/>
                  </a:ext>
                </a:extLst>
              </p:cNvPr>
              <p:cNvSpPr txBox="1"/>
              <p:nvPr/>
            </p:nvSpPr>
            <p:spPr>
              <a:xfrm>
                <a:off x="730394" y="5970171"/>
                <a:ext cx="47496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grpSp>
      </p:grpSp>
      <p:sp>
        <p:nvSpPr>
          <p:cNvPr id="85" name="TextBox 84">
            <a:extLst>
              <a:ext uri="{FF2B5EF4-FFF2-40B4-BE49-F238E27FC236}">
                <a16:creationId xmlns:a16="http://schemas.microsoft.com/office/drawing/2014/main" id="{7177B505-39CF-4147-9936-7FD01A7E2908}"/>
              </a:ext>
            </a:extLst>
          </p:cNvPr>
          <p:cNvSpPr txBox="1"/>
          <p:nvPr/>
        </p:nvSpPr>
        <p:spPr>
          <a:xfrm>
            <a:off x="365267" y="3762571"/>
            <a:ext cx="84457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50,000</a:t>
            </a:r>
          </a:p>
        </p:txBody>
      </p:sp>
      <p:grpSp>
        <p:nvGrpSpPr>
          <p:cNvPr id="9" name="Group 8">
            <a:extLst>
              <a:ext uri="{FF2B5EF4-FFF2-40B4-BE49-F238E27FC236}">
                <a16:creationId xmlns:a16="http://schemas.microsoft.com/office/drawing/2014/main" id="{7FB77547-64F4-495A-8950-76F90B8ECEF5}"/>
              </a:ext>
            </a:extLst>
          </p:cNvPr>
          <p:cNvGrpSpPr/>
          <p:nvPr/>
        </p:nvGrpSpPr>
        <p:grpSpPr>
          <a:xfrm>
            <a:off x="3774036" y="1509975"/>
            <a:ext cx="813557" cy="4798750"/>
            <a:chOff x="3774036" y="1509975"/>
            <a:chExt cx="813557" cy="4798750"/>
          </a:xfrm>
        </p:grpSpPr>
        <p:grpSp>
          <p:nvGrpSpPr>
            <p:cNvPr id="23" name="Group 22">
              <a:extLst>
                <a:ext uri="{FF2B5EF4-FFF2-40B4-BE49-F238E27FC236}">
                  <a16:creationId xmlns:a16="http://schemas.microsoft.com/office/drawing/2014/main" id="{04511432-6FE0-4E36-809B-BD99B17DF2EC}"/>
                </a:ext>
              </a:extLst>
            </p:cNvPr>
            <p:cNvGrpSpPr/>
            <p:nvPr/>
          </p:nvGrpSpPr>
          <p:grpSpPr>
            <a:xfrm>
              <a:off x="4467680" y="1690304"/>
              <a:ext cx="119913" cy="4455884"/>
              <a:chOff x="5595842" y="1690304"/>
              <a:chExt cx="119913" cy="4455884"/>
            </a:xfrm>
          </p:grpSpPr>
          <p:cxnSp>
            <p:nvCxnSpPr>
              <p:cNvPr id="176" name="Straight Connector 175">
                <a:extLst>
                  <a:ext uri="{FF2B5EF4-FFF2-40B4-BE49-F238E27FC236}">
                    <a16:creationId xmlns:a16="http://schemas.microsoft.com/office/drawing/2014/main" id="{D7FFDFB9-490F-4003-A56B-878DB26BC092}"/>
                  </a:ext>
                </a:extLst>
              </p:cNvPr>
              <p:cNvCxnSpPr/>
              <p:nvPr/>
            </p:nvCxnSpPr>
            <p:spPr>
              <a:xfrm rot="16200000">
                <a:off x="3481630"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958A880D-21EF-433A-BAAF-0E5349508FAF}"/>
                  </a:ext>
                </a:extLst>
              </p:cNvPr>
              <p:cNvCxnSpPr>
                <a:cxnSpLocks/>
              </p:cNvCxnSpPr>
              <p:nvPr/>
            </p:nvCxnSpPr>
            <p:spPr>
              <a:xfrm rot="16200000">
                <a:off x="5655799"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4F571B8E-6297-4458-945D-E8202F522CB7}"/>
                  </a:ext>
                </a:extLst>
              </p:cNvPr>
              <p:cNvCxnSpPr>
                <a:cxnSpLocks/>
              </p:cNvCxnSpPr>
              <p:nvPr/>
            </p:nvCxnSpPr>
            <p:spPr>
              <a:xfrm rot="16200000">
                <a:off x="5655799"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873145AD-5D54-41A3-80F4-28FCCC176D77}"/>
                  </a:ext>
                </a:extLst>
              </p:cNvPr>
              <p:cNvCxnSpPr>
                <a:cxnSpLocks/>
              </p:cNvCxnSpPr>
              <p:nvPr/>
            </p:nvCxnSpPr>
            <p:spPr>
              <a:xfrm rot="16200000">
                <a:off x="5655799" y="2529018"/>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8896ABB9-5AC6-4538-8557-9729D6494063}"/>
                  </a:ext>
                </a:extLst>
              </p:cNvPr>
              <p:cNvCxnSpPr>
                <a:cxnSpLocks/>
              </p:cNvCxnSpPr>
              <p:nvPr/>
            </p:nvCxnSpPr>
            <p:spPr>
              <a:xfrm rot="16200000">
                <a:off x="5655799" y="430383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29832C11-425F-4B06-BD30-14AE209EEFF3}"/>
                  </a:ext>
                </a:extLst>
              </p:cNvPr>
              <p:cNvCxnSpPr>
                <a:cxnSpLocks/>
              </p:cNvCxnSpPr>
              <p:nvPr/>
            </p:nvCxnSpPr>
            <p:spPr>
              <a:xfrm rot="16200000">
                <a:off x="5655799" y="519124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86527241-AFE4-48E9-B2DA-E8E12616DD74}"/>
                  </a:ext>
                </a:extLst>
              </p:cNvPr>
              <p:cNvCxnSpPr>
                <a:cxnSpLocks/>
              </p:cNvCxnSpPr>
              <p:nvPr/>
            </p:nvCxnSpPr>
            <p:spPr>
              <a:xfrm rot="16200000">
                <a:off x="5655799" y="341642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5" name="TextBox 164">
              <a:extLst>
                <a:ext uri="{FF2B5EF4-FFF2-40B4-BE49-F238E27FC236}">
                  <a16:creationId xmlns:a16="http://schemas.microsoft.com/office/drawing/2014/main" id="{E50D9C29-16EF-46EB-B3A7-9148C0724D59}"/>
                </a:ext>
              </a:extLst>
            </p:cNvPr>
            <p:cNvSpPr txBox="1"/>
            <p:nvPr/>
          </p:nvSpPr>
          <p:spPr>
            <a:xfrm>
              <a:off x="3774036" y="1509975"/>
              <a:ext cx="724266"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
          <p:nvSpPr>
            <p:cNvPr id="166" name="TextBox 165">
              <a:extLst>
                <a:ext uri="{FF2B5EF4-FFF2-40B4-BE49-F238E27FC236}">
                  <a16:creationId xmlns:a16="http://schemas.microsoft.com/office/drawing/2014/main" id="{94EBCA8A-DF7D-4667-AE56-CBAFA34C2370}"/>
                </a:ext>
              </a:extLst>
            </p:cNvPr>
            <p:cNvSpPr txBox="1"/>
            <p:nvPr/>
          </p:nvSpPr>
          <p:spPr>
            <a:xfrm>
              <a:off x="3887478" y="5970171"/>
              <a:ext cx="6051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grpSp>
      <p:grpSp>
        <p:nvGrpSpPr>
          <p:cNvPr id="4" name="Group 3">
            <a:extLst>
              <a:ext uri="{FF2B5EF4-FFF2-40B4-BE49-F238E27FC236}">
                <a16:creationId xmlns:a16="http://schemas.microsoft.com/office/drawing/2014/main" id="{951C149B-7169-409C-AC02-2EE3512B9768}"/>
              </a:ext>
            </a:extLst>
          </p:cNvPr>
          <p:cNvGrpSpPr/>
          <p:nvPr/>
        </p:nvGrpSpPr>
        <p:grpSpPr>
          <a:xfrm>
            <a:off x="3893188" y="2429199"/>
            <a:ext cx="605114" cy="2994848"/>
            <a:chOff x="3893188" y="2429199"/>
            <a:chExt cx="605114" cy="2994848"/>
          </a:xfrm>
        </p:grpSpPr>
        <p:sp>
          <p:nvSpPr>
            <p:cNvPr id="167" name="TextBox 166">
              <a:extLst>
                <a:ext uri="{FF2B5EF4-FFF2-40B4-BE49-F238E27FC236}">
                  <a16:creationId xmlns:a16="http://schemas.microsoft.com/office/drawing/2014/main" id="{324375CE-5320-44E7-BA73-40A93FA329FC}"/>
                </a:ext>
              </a:extLst>
            </p:cNvPr>
            <p:cNvSpPr txBox="1"/>
            <p:nvPr/>
          </p:nvSpPr>
          <p:spPr>
            <a:xfrm>
              <a:off x="3893188" y="5085493"/>
              <a:ext cx="6051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0.2</a:t>
              </a:r>
            </a:p>
          </p:txBody>
        </p:sp>
        <p:sp>
          <p:nvSpPr>
            <p:cNvPr id="168" name="TextBox 167">
              <a:extLst>
                <a:ext uri="{FF2B5EF4-FFF2-40B4-BE49-F238E27FC236}">
                  <a16:creationId xmlns:a16="http://schemas.microsoft.com/office/drawing/2014/main" id="{C909D386-5292-4BC1-A5FC-7DC5032939F4}"/>
                </a:ext>
              </a:extLst>
            </p:cNvPr>
            <p:cNvSpPr txBox="1"/>
            <p:nvPr/>
          </p:nvSpPr>
          <p:spPr>
            <a:xfrm>
              <a:off x="3893188" y="4203545"/>
              <a:ext cx="6051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0.4</a:t>
              </a:r>
            </a:p>
          </p:txBody>
        </p:sp>
        <p:sp>
          <p:nvSpPr>
            <p:cNvPr id="169" name="TextBox 168">
              <a:extLst>
                <a:ext uri="{FF2B5EF4-FFF2-40B4-BE49-F238E27FC236}">
                  <a16:creationId xmlns:a16="http://schemas.microsoft.com/office/drawing/2014/main" id="{5FDFF4FF-A580-4E35-8B2A-219624EEEF12}"/>
                </a:ext>
              </a:extLst>
            </p:cNvPr>
            <p:cNvSpPr txBox="1"/>
            <p:nvPr/>
          </p:nvSpPr>
          <p:spPr>
            <a:xfrm>
              <a:off x="3893188" y="3321597"/>
              <a:ext cx="6051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0.6</a:t>
              </a:r>
            </a:p>
          </p:txBody>
        </p:sp>
        <p:sp>
          <p:nvSpPr>
            <p:cNvPr id="170" name="TextBox 169">
              <a:extLst>
                <a:ext uri="{FF2B5EF4-FFF2-40B4-BE49-F238E27FC236}">
                  <a16:creationId xmlns:a16="http://schemas.microsoft.com/office/drawing/2014/main" id="{2ECB83A9-8BBD-47DD-AB22-769525B53D3F}"/>
                </a:ext>
              </a:extLst>
            </p:cNvPr>
            <p:cNvSpPr txBox="1"/>
            <p:nvPr/>
          </p:nvSpPr>
          <p:spPr>
            <a:xfrm>
              <a:off x="3893188" y="2429199"/>
              <a:ext cx="6051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0.8</a:t>
              </a:r>
            </a:p>
          </p:txBody>
        </p:sp>
      </p:grpSp>
      <p:grpSp>
        <p:nvGrpSpPr>
          <p:cNvPr id="10" name="Group 9">
            <a:extLst>
              <a:ext uri="{FF2B5EF4-FFF2-40B4-BE49-F238E27FC236}">
                <a16:creationId xmlns:a16="http://schemas.microsoft.com/office/drawing/2014/main" id="{BFD19E36-B201-49C6-A6EC-2C22EB0D3487}"/>
              </a:ext>
            </a:extLst>
          </p:cNvPr>
          <p:cNvGrpSpPr/>
          <p:nvPr/>
        </p:nvGrpSpPr>
        <p:grpSpPr>
          <a:xfrm>
            <a:off x="5128360" y="1509975"/>
            <a:ext cx="976675" cy="4798750"/>
            <a:chOff x="5128360" y="1509975"/>
            <a:chExt cx="976675" cy="4798750"/>
          </a:xfrm>
        </p:grpSpPr>
        <p:grpSp>
          <p:nvGrpSpPr>
            <p:cNvPr id="189" name="Group 188">
              <a:extLst>
                <a:ext uri="{FF2B5EF4-FFF2-40B4-BE49-F238E27FC236}">
                  <a16:creationId xmlns:a16="http://schemas.microsoft.com/office/drawing/2014/main" id="{8913F718-2A84-4F74-87A9-E10DF2A7F03C}"/>
                </a:ext>
              </a:extLst>
            </p:cNvPr>
            <p:cNvGrpSpPr/>
            <p:nvPr/>
          </p:nvGrpSpPr>
          <p:grpSpPr>
            <a:xfrm>
              <a:off x="5985122" y="1690303"/>
              <a:ext cx="119913" cy="4455884"/>
              <a:chOff x="10345527" y="1666301"/>
              <a:chExt cx="121816" cy="4445833"/>
            </a:xfrm>
          </p:grpSpPr>
          <p:cxnSp>
            <p:nvCxnSpPr>
              <p:cNvPr id="202" name="Straight Connector 201">
                <a:extLst>
                  <a:ext uri="{FF2B5EF4-FFF2-40B4-BE49-F238E27FC236}">
                    <a16:creationId xmlns:a16="http://schemas.microsoft.com/office/drawing/2014/main" id="{BFDD8658-3344-4E92-A1C5-8C5C83FF3617}"/>
                  </a:ext>
                </a:extLst>
              </p:cNvPr>
              <p:cNvCxnSpPr/>
              <p:nvPr/>
            </p:nvCxnSpPr>
            <p:spPr>
              <a:xfrm rot="16200000">
                <a:off x="8238145" y="3889218"/>
                <a:ext cx="444583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a:extLst>
                  <a:ext uri="{FF2B5EF4-FFF2-40B4-BE49-F238E27FC236}">
                    <a16:creationId xmlns:a16="http://schemas.microsoft.com/office/drawing/2014/main" id="{54EA39A0-5F7D-45F0-922A-F653614823FD}"/>
                  </a:ext>
                </a:extLst>
              </p:cNvPr>
              <p:cNvCxnSpPr>
                <a:cxnSpLocks/>
              </p:cNvCxnSpPr>
              <p:nvPr/>
            </p:nvCxnSpPr>
            <p:spPr>
              <a:xfrm rot="16200000">
                <a:off x="10406435" y="6043665"/>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a:extLst>
                  <a:ext uri="{FF2B5EF4-FFF2-40B4-BE49-F238E27FC236}">
                    <a16:creationId xmlns:a16="http://schemas.microsoft.com/office/drawing/2014/main" id="{CB80FF3C-031E-4430-9E5C-96B3C551F396}"/>
                  </a:ext>
                </a:extLst>
              </p:cNvPr>
              <p:cNvCxnSpPr>
                <a:cxnSpLocks/>
              </p:cNvCxnSpPr>
              <p:nvPr/>
            </p:nvCxnSpPr>
            <p:spPr>
              <a:xfrm rot="16200000">
                <a:off x="10406435" y="1612157"/>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BBF6295C-DB62-4F23-896E-E6188203ABDC}"/>
                  </a:ext>
                </a:extLst>
              </p:cNvPr>
              <p:cNvCxnSpPr>
                <a:cxnSpLocks/>
              </p:cNvCxnSpPr>
              <p:nvPr/>
            </p:nvCxnSpPr>
            <p:spPr>
              <a:xfrm rot="16200000">
                <a:off x="10406435" y="2502037"/>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EDF30F50-8411-4FBA-B10A-E92D161F47A3}"/>
                  </a:ext>
                </a:extLst>
              </p:cNvPr>
              <p:cNvCxnSpPr>
                <a:cxnSpLocks/>
              </p:cNvCxnSpPr>
              <p:nvPr/>
            </p:nvCxnSpPr>
            <p:spPr>
              <a:xfrm rot="16200000">
                <a:off x="10406435" y="4272853"/>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E7025E3C-ABF0-498F-A050-0B5DC48168EB}"/>
                  </a:ext>
                </a:extLst>
              </p:cNvPr>
              <p:cNvCxnSpPr>
                <a:cxnSpLocks/>
              </p:cNvCxnSpPr>
              <p:nvPr/>
            </p:nvCxnSpPr>
            <p:spPr>
              <a:xfrm rot="16200000">
                <a:off x="10406435" y="5158261"/>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D4F59FC0-A09B-42E1-B65C-076B1E2B72E8}"/>
                  </a:ext>
                </a:extLst>
              </p:cNvPr>
              <p:cNvCxnSpPr>
                <a:cxnSpLocks/>
              </p:cNvCxnSpPr>
              <p:nvPr/>
            </p:nvCxnSpPr>
            <p:spPr>
              <a:xfrm rot="16200000">
                <a:off x="10406435" y="3387445"/>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a:extLst>
                  <a:ext uri="{FF2B5EF4-FFF2-40B4-BE49-F238E27FC236}">
                    <a16:creationId xmlns:a16="http://schemas.microsoft.com/office/drawing/2014/main" id="{A8AEAD25-85DA-4C5F-823F-284852FC1FDF}"/>
                  </a:ext>
                </a:extLst>
              </p:cNvPr>
              <p:cNvCxnSpPr>
                <a:cxnSpLocks/>
              </p:cNvCxnSpPr>
              <p:nvPr/>
            </p:nvCxnSpPr>
            <p:spPr>
              <a:xfrm rot="16200000">
                <a:off x="10406435" y="2059333"/>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a:extLst>
                  <a:ext uri="{FF2B5EF4-FFF2-40B4-BE49-F238E27FC236}">
                    <a16:creationId xmlns:a16="http://schemas.microsoft.com/office/drawing/2014/main" id="{F85ADBC5-34A8-48DC-880C-1B57F5A73DBB}"/>
                  </a:ext>
                </a:extLst>
              </p:cNvPr>
              <p:cNvCxnSpPr>
                <a:cxnSpLocks/>
              </p:cNvCxnSpPr>
              <p:nvPr/>
            </p:nvCxnSpPr>
            <p:spPr>
              <a:xfrm rot="16200000">
                <a:off x="10406435" y="2944741"/>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a:extLst>
                  <a:ext uri="{FF2B5EF4-FFF2-40B4-BE49-F238E27FC236}">
                    <a16:creationId xmlns:a16="http://schemas.microsoft.com/office/drawing/2014/main" id="{8F66C584-D1B3-4375-BBB0-DC57A1908583}"/>
                  </a:ext>
                </a:extLst>
              </p:cNvPr>
              <p:cNvCxnSpPr>
                <a:cxnSpLocks/>
              </p:cNvCxnSpPr>
              <p:nvPr/>
            </p:nvCxnSpPr>
            <p:spPr>
              <a:xfrm rot="16200000">
                <a:off x="10406435" y="4715557"/>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a:extLst>
                  <a:ext uri="{FF2B5EF4-FFF2-40B4-BE49-F238E27FC236}">
                    <a16:creationId xmlns:a16="http://schemas.microsoft.com/office/drawing/2014/main" id="{E3DD9A74-0080-4CFF-AAEB-499507D5FE50}"/>
                  </a:ext>
                </a:extLst>
              </p:cNvPr>
              <p:cNvCxnSpPr>
                <a:cxnSpLocks/>
              </p:cNvCxnSpPr>
              <p:nvPr/>
            </p:nvCxnSpPr>
            <p:spPr>
              <a:xfrm rot="16200000">
                <a:off x="10406435" y="5600965"/>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63678590-4D0D-477D-8A28-7351E90E7F08}"/>
                  </a:ext>
                </a:extLst>
              </p:cNvPr>
              <p:cNvCxnSpPr>
                <a:cxnSpLocks/>
              </p:cNvCxnSpPr>
              <p:nvPr/>
            </p:nvCxnSpPr>
            <p:spPr>
              <a:xfrm rot="16200000">
                <a:off x="10406435" y="3830149"/>
                <a:ext cx="0" cy="1218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1" name="TextBox 190">
              <a:extLst>
                <a:ext uri="{FF2B5EF4-FFF2-40B4-BE49-F238E27FC236}">
                  <a16:creationId xmlns:a16="http://schemas.microsoft.com/office/drawing/2014/main" id="{C8A9E755-0401-4B77-8725-5B7DD28C5FD5}"/>
                </a:ext>
              </a:extLst>
            </p:cNvPr>
            <p:cNvSpPr txBox="1"/>
            <p:nvPr/>
          </p:nvSpPr>
          <p:spPr>
            <a:xfrm>
              <a:off x="5128360" y="1509975"/>
              <a:ext cx="88738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sp>
          <p:nvSpPr>
            <p:cNvPr id="192" name="TextBox 191">
              <a:extLst>
                <a:ext uri="{FF2B5EF4-FFF2-40B4-BE49-F238E27FC236}">
                  <a16:creationId xmlns:a16="http://schemas.microsoft.com/office/drawing/2014/main" id="{E19783CF-C08E-4988-A38A-EC6ED2AC5014}"/>
                </a:ext>
              </a:extLst>
            </p:cNvPr>
            <p:cNvSpPr txBox="1"/>
            <p:nvPr/>
          </p:nvSpPr>
          <p:spPr>
            <a:xfrm>
              <a:off x="5267351" y="5970171"/>
              <a:ext cx="74139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grpSp>
      <p:grpSp>
        <p:nvGrpSpPr>
          <p:cNvPr id="5" name="Group 4">
            <a:extLst>
              <a:ext uri="{FF2B5EF4-FFF2-40B4-BE49-F238E27FC236}">
                <a16:creationId xmlns:a16="http://schemas.microsoft.com/office/drawing/2014/main" id="{D1B5AB85-BA40-4A71-AA09-BEEA831D2E03}"/>
              </a:ext>
            </a:extLst>
          </p:cNvPr>
          <p:cNvGrpSpPr/>
          <p:nvPr/>
        </p:nvGrpSpPr>
        <p:grpSpPr>
          <a:xfrm>
            <a:off x="5274347" y="1998675"/>
            <a:ext cx="741397" cy="3866345"/>
            <a:chOff x="5274347" y="1998675"/>
            <a:chExt cx="741397" cy="3866345"/>
          </a:xfrm>
        </p:grpSpPr>
        <p:sp>
          <p:nvSpPr>
            <p:cNvPr id="193" name="TextBox 192">
              <a:extLst>
                <a:ext uri="{FF2B5EF4-FFF2-40B4-BE49-F238E27FC236}">
                  <a16:creationId xmlns:a16="http://schemas.microsoft.com/office/drawing/2014/main" id="{1D011261-78C2-41D5-BED1-29C8D04116FD}"/>
                </a:ext>
              </a:extLst>
            </p:cNvPr>
            <p:cNvSpPr txBox="1"/>
            <p:nvPr/>
          </p:nvSpPr>
          <p:spPr>
            <a:xfrm>
              <a:off x="5274347" y="5085493"/>
              <a:ext cx="74139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a:t>
              </a:r>
            </a:p>
          </p:txBody>
        </p:sp>
        <p:sp>
          <p:nvSpPr>
            <p:cNvPr id="194" name="TextBox 193">
              <a:extLst>
                <a:ext uri="{FF2B5EF4-FFF2-40B4-BE49-F238E27FC236}">
                  <a16:creationId xmlns:a16="http://schemas.microsoft.com/office/drawing/2014/main" id="{A1F720E9-6B9E-48F0-A63C-8259A6B12A0B}"/>
                </a:ext>
              </a:extLst>
            </p:cNvPr>
            <p:cNvSpPr txBox="1"/>
            <p:nvPr/>
          </p:nvSpPr>
          <p:spPr>
            <a:xfrm>
              <a:off x="5274347" y="4203545"/>
              <a:ext cx="74139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400</a:t>
              </a:r>
            </a:p>
          </p:txBody>
        </p:sp>
        <p:sp>
          <p:nvSpPr>
            <p:cNvPr id="195" name="TextBox 194">
              <a:extLst>
                <a:ext uri="{FF2B5EF4-FFF2-40B4-BE49-F238E27FC236}">
                  <a16:creationId xmlns:a16="http://schemas.microsoft.com/office/drawing/2014/main" id="{C1105144-5283-4319-91D9-8984CFEF38A8}"/>
                </a:ext>
              </a:extLst>
            </p:cNvPr>
            <p:cNvSpPr txBox="1"/>
            <p:nvPr/>
          </p:nvSpPr>
          <p:spPr>
            <a:xfrm>
              <a:off x="5274347" y="3321597"/>
              <a:ext cx="74139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a:t>
              </a:r>
            </a:p>
          </p:txBody>
        </p:sp>
        <p:sp>
          <p:nvSpPr>
            <p:cNvPr id="196" name="TextBox 195">
              <a:extLst>
                <a:ext uri="{FF2B5EF4-FFF2-40B4-BE49-F238E27FC236}">
                  <a16:creationId xmlns:a16="http://schemas.microsoft.com/office/drawing/2014/main" id="{150260ED-DBFD-43A8-AFDA-8D92F637F36B}"/>
                </a:ext>
              </a:extLst>
            </p:cNvPr>
            <p:cNvSpPr txBox="1"/>
            <p:nvPr/>
          </p:nvSpPr>
          <p:spPr>
            <a:xfrm>
              <a:off x="5274347" y="2439649"/>
              <a:ext cx="74139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800</a:t>
              </a:r>
            </a:p>
          </p:txBody>
        </p:sp>
        <p:sp>
          <p:nvSpPr>
            <p:cNvPr id="197" name="TextBox 196">
              <a:extLst>
                <a:ext uri="{FF2B5EF4-FFF2-40B4-BE49-F238E27FC236}">
                  <a16:creationId xmlns:a16="http://schemas.microsoft.com/office/drawing/2014/main" id="{3DECA13C-5ACD-4F0F-B1AD-77A36769256D}"/>
                </a:ext>
              </a:extLst>
            </p:cNvPr>
            <p:cNvSpPr txBox="1"/>
            <p:nvPr/>
          </p:nvSpPr>
          <p:spPr>
            <a:xfrm>
              <a:off x="5274347" y="1998675"/>
              <a:ext cx="74139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900</a:t>
              </a:r>
            </a:p>
          </p:txBody>
        </p:sp>
        <p:sp>
          <p:nvSpPr>
            <p:cNvPr id="198" name="TextBox 197">
              <a:extLst>
                <a:ext uri="{FF2B5EF4-FFF2-40B4-BE49-F238E27FC236}">
                  <a16:creationId xmlns:a16="http://schemas.microsoft.com/office/drawing/2014/main" id="{B1B0CB03-9D6F-4F0E-8B58-5AE3F944C9FF}"/>
                </a:ext>
              </a:extLst>
            </p:cNvPr>
            <p:cNvSpPr txBox="1"/>
            <p:nvPr/>
          </p:nvSpPr>
          <p:spPr>
            <a:xfrm>
              <a:off x="5274347" y="5526466"/>
              <a:ext cx="74139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199" name="TextBox 198">
              <a:extLst>
                <a:ext uri="{FF2B5EF4-FFF2-40B4-BE49-F238E27FC236}">
                  <a16:creationId xmlns:a16="http://schemas.microsoft.com/office/drawing/2014/main" id="{255231DD-6E41-4456-998A-CFED811572D5}"/>
                </a:ext>
              </a:extLst>
            </p:cNvPr>
            <p:cNvSpPr txBox="1"/>
            <p:nvPr/>
          </p:nvSpPr>
          <p:spPr>
            <a:xfrm>
              <a:off x="5274347" y="4644519"/>
              <a:ext cx="74139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a:t>
              </a:r>
            </a:p>
          </p:txBody>
        </p:sp>
        <p:sp>
          <p:nvSpPr>
            <p:cNvPr id="200" name="TextBox 199">
              <a:extLst>
                <a:ext uri="{FF2B5EF4-FFF2-40B4-BE49-F238E27FC236}">
                  <a16:creationId xmlns:a16="http://schemas.microsoft.com/office/drawing/2014/main" id="{997A6EFA-46E7-4C52-AA9B-7EEA39DF2CB2}"/>
                </a:ext>
              </a:extLst>
            </p:cNvPr>
            <p:cNvSpPr txBox="1"/>
            <p:nvPr/>
          </p:nvSpPr>
          <p:spPr>
            <a:xfrm>
              <a:off x="5274347" y="3762571"/>
              <a:ext cx="74139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a:t>
              </a:r>
            </a:p>
          </p:txBody>
        </p:sp>
        <p:sp>
          <p:nvSpPr>
            <p:cNvPr id="201" name="TextBox 200">
              <a:extLst>
                <a:ext uri="{FF2B5EF4-FFF2-40B4-BE49-F238E27FC236}">
                  <a16:creationId xmlns:a16="http://schemas.microsoft.com/office/drawing/2014/main" id="{DFE8919F-A555-49EA-905B-43AF90F4BC06}"/>
                </a:ext>
              </a:extLst>
            </p:cNvPr>
            <p:cNvSpPr txBox="1"/>
            <p:nvPr/>
          </p:nvSpPr>
          <p:spPr>
            <a:xfrm>
              <a:off x="5274347" y="2880623"/>
              <a:ext cx="74139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700</a:t>
              </a:r>
            </a:p>
          </p:txBody>
        </p:sp>
      </p:grpSp>
      <p:grpSp>
        <p:nvGrpSpPr>
          <p:cNvPr id="8" name="Group 7">
            <a:extLst>
              <a:ext uri="{FF2B5EF4-FFF2-40B4-BE49-F238E27FC236}">
                <a16:creationId xmlns:a16="http://schemas.microsoft.com/office/drawing/2014/main" id="{F6F7A574-DB7F-4D16-9280-820E3F681B59}"/>
              </a:ext>
            </a:extLst>
          </p:cNvPr>
          <p:cNvGrpSpPr/>
          <p:nvPr/>
        </p:nvGrpSpPr>
        <p:grpSpPr>
          <a:xfrm>
            <a:off x="1490483" y="1509975"/>
            <a:ext cx="1448537" cy="4798750"/>
            <a:chOff x="1490483" y="1509975"/>
            <a:chExt cx="1448537" cy="4798750"/>
          </a:xfrm>
        </p:grpSpPr>
        <p:grpSp>
          <p:nvGrpSpPr>
            <p:cNvPr id="14" name="Group 13">
              <a:extLst>
                <a:ext uri="{FF2B5EF4-FFF2-40B4-BE49-F238E27FC236}">
                  <a16:creationId xmlns:a16="http://schemas.microsoft.com/office/drawing/2014/main" id="{09CB8C87-516A-40FE-8055-72438B1B7D60}"/>
                </a:ext>
              </a:extLst>
            </p:cNvPr>
            <p:cNvGrpSpPr/>
            <p:nvPr/>
          </p:nvGrpSpPr>
          <p:grpSpPr>
            <a:xfrm>
              <a:off x="2819107" y="1690304"/>
              <a:ext cx="119913" cy="4455884"/>
              <a:chOff x="3390706" y="1690304"/>
              <a:chExt cx="119913" cy="4455884"/>
            </a:xfrm>
          </p:grpSpPr>
          <p:cxnSp>
            <p:nvCxnSpPr>
              <p:cNvPr id="138" name="Straight Connector 137">
                <a:extLst>
                  <a:ext uri="{FF2B5EF4-FFF2-40B4-BE49-F238E27FC236}">
                    <a16:creationId xmlns:a16="http://schemas.microsoft.com/office/drawing/2014/main" id="{0842246C-1027-4613-B7D1-C0ED0C46DAE5}"/>
                  </a:ext>
                </a:extLst>
              </p:cNvPr>
              <p:cNvCxnSpPr/>
              <p:nvPr/>
            </p:nvCxnSpPr>
            <p:spPr>
              <a:xfrm rot="16200000">
                <a:off x="1276494"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D374CF0B-D3B4-4177-BD4E-AD16598C1BB0}"/>
                  </a:ext>
                </a:extLst>
              </p:cNvPr>
              <p:cNvCxnSpPr>
                <a:cxnSpLocks/>
              </p:cNvCxnSpPr>
              <p:nvPr/>
            </p:nvCxnSpPr>
            <p:spPr>
              <a:xfrm rot="16200000">
                <a:off x="3450663"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91691F26-D00B-4E59-BEDE-3C8124BC4736}"/>
                  </a:ext>
                </a:extLst>
              </p:cNvPr>
              <p:cNvCxnSpPr>
                <a:cxnSpLocks/>
              </p:cNvCxnSpPr>
              <p:nvPr/>
            </p:nvCxnSpPr>
            <p:spPr>
              <a:xfrm rot="16200000">
                <a:off x="3450663"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E115BD7B-2078-465B-A0E7-AE328A2FFD05}"/>
                  </a:ext>
                </a:extLst>
              </p:cNvPr>
              <p:cNvCxnSpPr>
                <a:cxnSpLocks/>
              </p:cNvCxnSpPr>
              <p:nvPr/>
            </p:nvCxnSpPr>
            <p:spPr>
              <a:xfrm rot="16200000">
                <a:off x="3450663" y="386013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C4236603-DE15-438F-8B9C-919CBED657C1}"/>
                  </a:ext>
                </a:extLst>
              </p:cNvPr>
              <p:cNvCxnSpPr>
                <a:cxnSpLocks/>
              </p:cNvCxnSpPr>
              <p:nvPr/>
            </p:nvCxnSpPr>
            <p:spPr>
              <a:xfrm rot="16200000">
                <a:off x="3450663" y="4967369"/>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E4BB76BB-3E05-4737-8C69-CFC4BDAD5890}"/>
                  </a:ext>
                </a:extLst>
              </p:cNvPr>
              <p:cNvCxnSpPr>
                <a:cxnSpLocks/>
              </p:cNvCxnSpPr>
              <p:nvPr/>
            </p:nvCxnSpPr>
            <p:spPr>
              <a:xfrm rot="16200000">
                <a:off x="3450663" y="2755625"/>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7" name="TextBox 126">
              <a:extLst>
                <a:ext uri="{FF2B5EF4-FFF2-40B4-BE49-F238E27FC236}">
                  <a16:creationId xmlns:a16="http://schemas.microsoft.com/office/drawing/2014/main" id="{86CF6BB7-2E7A-4C33-8BE3-96B776571A59}"/>
                </a:ext>
              </a:extLst>
            </p:cNvPr>
            <p:cNvSpPr txBox="1"/>
            <p:nvPr/>
          </p:nvSpPr>
          <p:spPr>
            <a:xfrm>
              <a:off x="1490483" y="1509975"/>
              <a:ext cx="1359246"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sp>
          <p:nvSpPr>
            <p:cNvPr id="128" name="TextBox 127">
              <a:extLst>
                <a:ext uri="{FF2B5EF4-FFF2-40B4-BE49-F238E27FC236}">
                  <a16:creationId xmlns:a16="http://schemas.microsoft.com/office/drawing/2014/main" id="{6DBAC270-C832-46C3-A8B3-EA35F32EF8AB}"/>
                </a:ext>
              </a:extLst>
            </p:cNvPr>
            <p:cNvSpPr txBox="1"/>
            <p:nvPr/>
          </p:nvSpPr>
          <p:spPr>
            <a:xfrm>
              <a:off x="2220636" y="5970171"/>
              <a:ext cx="623212"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grpSp>
      <p:grpSp>
        <p:nvGrpSpPr>
          <p:cNvPr id="2" name="Group 1">
            <a:extLst>
              <a:ext uri="{FF2B5EF4-FFF2-40B4-BE49-F238E27FC236}">
                <a16:creationId xmlns:a16="http://schemas.microsoft.com/office/drawing/2014/main" id="{D4AF3355-77DD-43F2-8A8A-4BDC6D713580}"/>
              </a:ext>
            </a:extLst>
          </p:cNvPr>
          <p:cNvGrpSpPr/>
          <p:nvPr/>
        </p:nvGrpSpPr>
        <p:grpSpPr>
          <a:xfrm>
            <a:off x="1744835" y="2663526"/>
            <a:ext cx="1104894" cy="2536643"/>
            <a:chOff x="2226517" y="2663526"/>
            <a:chExt cx="623212" cy="2536643"/>
          </a:xfrm>
        </p:grpSpPr>
        <p:sp>
          <p:nvSpPr>
            <p:cNvPr id="136" name="TextBox 135">
              <a:extLst>
                <a:ext uri="{FF2B5EF4-FFF2-40B4-BE49-F238E27FC236}">
                  <a16:creationId xmlns:a16="http://schemas.microsoft.com/office/drawing/2014/main" id="{8DF9D5CC-19D6-4A55-BBF7-9E0B732A0CD4}"/>
                </a:ext>
              </a:extLst>
            </p:cNvPr>
            <p:cNvSpPr txBox="1"/>
            <p:nvPr/>
          </p:nvSpPr>
          <p:spPr>
            <a:xfrm>
              <a:off x="2226517" y="3762571"/>
              <a:ext cx="623212"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500,000</a:t>
              </a:r>
            </a:p>
          </p:txBody>
        </p:sp>
        <p:sp>
          <p:nvSpPr>
            <p:cNvPr id="216" name="TextBox 215">
              <a:extLst>
                <a:ext uri="{FF2B5EF4-FFF2-40B4-BE49-F238E27FC236}">
                  <a16:creationId xmlns:a16="http://schemas.microsoft.com/office/drawing/2014/main" id="{31412B1B-14A6-4CE4-A034-8D89856F82F8}"/>
                </a:ext>
              </a:extLst>
            </p:cNvPr>
            <p:cNvSpPr txBox="1"/>
            <p:nvPr/>
          </p:nvSpPr>
          <p:spPr>
            <a:xfrm>
              <a:off x="2226517" y="4861615"/>
              <a:ext cx="623212"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250,000</a:t>
              </a:r>
            </a:p>
          </p:txBody>
        </p:sp>
        <p:sp>
          <p:nvSpPr>
            <p:cNvPr id="218" name="TextBox 217">
              <a:extLst>
                <a:ext uri="{FF2B5EF4-FFF2-40B4-BE49-F238E27FC236}">
                  <a16:creationId xmlns:a16="http://schemas.microsoft.com/office/drawing/2014/main" id="{B1278355-F208-4300-B440-B4A8BFE13F70}"/>
                </a:ext>
              </a:extLst>
            </p:cNvPr>
            <p:cNvSpPr txBox="1"/>
            <p:nvPr/>
          </p:nvSpPr>
          <p:spPr>
            <a:xfrm>
              <a:off x="2226517" y="2663526"/>
              <a:ext cx="623212"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750,000</a:t>
              </a:r>
            </a:p>
          </p:txBody>
        </p:sp>
      </p:grpSp>
      <p:sp>
        <p:nvSpPr>
          <p:cNvPr id="13" name="Content Placeholder 2">
            <a:extLst>
              <a:ext uri="{FF2B5EF4-FFF2-40B4-BE49-F238E27FC236}">
                <a16:creationId xmlns:a16="http://schemas.microsoft.com/office/drawing/2014/main" id="{A6A9610B-D5B6-4827-8535-14BF1FD5D07E}"/>
              </a:ext>
            </a:extLst>
          </p:cNvPr>
          <p:cNvSpPr txBox="1">
            <a:spLocks/>
          </p:cNvSpPr>
          <p:nvPr/>
        </p:nvSpPr>
        <p:spPr>
          <a:xfrm flipH="1">
            <a:off x="6556508" y="1567969"/>
            <a:ext cx="5460465" cy="482562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chemeClr val="bg2"/>
                </a:solidFill>
                <a:effectLst/>
                <a:uLnTx/>
                <a:uFillTx/>
                <a:latin typeface="Arial"/>
                <a:ea typeface="+mn-ea"/>
                <a:cs typeface="+mn-cs"/>
              </a:rPr>
              <a:t>Let’s count in fifty-thousands from zero to one hundred-thousand.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US" sz="2000" b="0" i="0" u="none" strike="noStrike" kern="1200" cap="none" spc="0" normalizeH="0" baseline="0" noProof="0" dirty="0">
              <a:ln>
                <a:noFill/>
              </a:ln>
              <a:solidFill>
                <a:schemeClr val="bg2"/>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chemeClr val="bg2"/>
                </a:solidFill>
                <a:effectLst/>
                <a:uLnTx/>
                <a:uFillTx/>
                <a:latin typeface="Arial"/>
                <a:ea typeface="+mn-ea"/>
                <a:cs typeface="+mn-cs"/>
              </a:rPr>
              <a:t>N</a:t>
            </a:r>
            <a:r>
              <a:rPr kumimoji="0" lang="en-GB" sz="2000" b="0" i="0" u="none" strike="noStrike" kern="1200" cap="none" spc="0" normalizeH="0" baseline="0" noProof="0" dirty="0">
                <a:ln>
                  <a:noFill/>
                </a:ln>
                <a:solidFill>
                  <a:schemeClr val="bg2"/>
                </a:solidFill>
                <a:effectLst/>
                <a:uLnTx/>
                <a:uFillTx/>
                <a:latin typeface="Arial"/>
                <a:ea typeface="+mn-ea"/>
                <a:cs typeface="+mn-cs"/>
              </a:rPr>
              <a:t>ow let’s count in steps of two-hundred and fifty thousand, two-tenths and one-hundred. Can you count backwards from each of these?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0" cap="none" spc="0" normalizeH="0" baseline="0" noProof="0" dirty="0">
                <a:ln>
                  <a:noFill/>
                </a:ln>
                <a:solidFill>
                  <a:schemeClr val="bg2"/>
                </a:solidFill>
                <a:effectLst/>
                <a:uLnTx/>
                <a:uFillTx/>
                <a:latin typeface="Arial"/>
                <a:ea typeface="+mn-ea"/>
                <a:cs typeface="+mn-cs"/>
              </a:rPr>
              <a:t>If I</a:t>
            </a:r>
            <a:r>
              <a:rPr kumimoji="0" lang="en-GB" sz="2000" b="0" i="0" u="none" strike="noStrike" kern="0" cap="none" spc="0" normalizeH="0" baseline="0" noProof="0" dirty="0">
                <a:ln>
                  <a:noFill/>
                </a:ln>
                <a:solidFill>
                  <a:schemeClr val="bg2"/>
                </a:solidFill>
                <a:effectLst/>
                <a:uLnTx/>
                <a:uFillTx/>
                <a:latin typeface="Arial"/>
                <a:ea typeface="+mn-ea"/>
                <a:cs typeface="+mn-cs"/>
              </a:rPr>
              <a:t> count in steps of two-hundred, what comes after 400? Before 1,000?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0" cap="none" spc="0" normalizeH="0" baseline="0" noProof="0" dirty="0">
                <a:ln>
                  <a:noFill/>
                </a:ln>
                <a:solidFill>
                  <a:schemeClr val="bg2"/>
                </a:solidFill>
                <a:effectLst/>
                <a:uLnTx/>
                <a:uFillTx/>
                <a:latin typeface="Arial"/>
                <a:ea typeface="+mn-ea"/>
                <a:cs typeface="+mn-cs"/>
              </a:rPr>
              <a:t>I</a:t>
            </a:r>
            <a:r>
              <a:rPr kumimoji="0" lang="en-GB" sz="2000" b="0" i="0" u="none" strike="noStrike" kern="0" cap="none" spc="0" normalizeH="0" baseline="0" noProof="0" dirty="0">
                <a:ln>
                  <a:noFill/>
                </a:ln>
                <a:solidFill>
                  <a:schemeClr val="bg2"/>
                </a:solidFill>
                <a:effectLst/>
                <a:uLnTx/>
                <a:uFillTx/>
                <a:latin typeface="Arial"/>
                <a:ea typeface="+mn-ea"/>
                <a:cs typeface="+mn-cs"/>
              </a:rPr>
              <a:t>f I count in one hundreds, what comes between 400 and 600?</a:t>
            </a:r>
            <a:endParaRPr kumimoji="0" lang="en-US" sz="2000" b="0" i="0" u="none" strike="noStrike" kern="0" cap="none" spc="0" normalizeH="0" baseline="0" noProof="0" dirty="0">
              <a:ln>
                <a:noFill/>
              </a:ln>
              <a:solidFill>
                <a:schemeClr val="bg2"/>
              </a:solidFill>
              <a:effectLst/>
              <a:uLnTx/>
              <a:uFillTx/>
              <a:latin typeface="Arial"/>
              <a:ea typeface="+mn-ea"/>
              <a:cs typeface="+mn-cs"/>
            </a:endParaRPr>
          </a:p>
        </p:txBody>
      </p:sp>
      <p:sp>
        <p:nvSpPr>
          <p:cNvPr id="70" name="TextBox 19">
            <a:extLst>
              <a:ext uri="{FF2B5EF4-FFF2-40B4-BE49-F238E27FC236}">
                <a16:creationId xmlns:a16="http://schemas.microsoft.com/office/drawing/2014/main" id="{97BA62F3-2A8D-47B2-B19D-F3FF84BDF1FA}"/>
              </a:ext>
            </a:extLst>
          </p:cNvPr>
          <p:cNvSpPr txBox="1"/>
          <p:nvPr/>
        </p:nvSpPr>
        <p:spPr>
          <a:xfrm>
            <a:off x="6586538" y="2448923"/>
            <a:ext cx="5150187"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Zero, fifty-thousand, one hundred-thousand.</a:t>
            </a:r>
            <a:endPar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Tree>
    <p:custDataLst>
      <p:tags r:id="rId1"/>
    </p:custDataLst>
    <p:extLst>
      <p:ext uri="{BB962C8B-B14F-4D97-AF65-F5344CB8AC3E}">
        <p14:creationId xmlns:p14="http://schemas.microsoft.com/office/powerpoint/2010/main" val="2035424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7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881071-0FF2-4B55-8419-995F01F76462}"/>
              </a:ext>
            </a:extLst>
          </p:cNvPr>
          <p:cNvSpPr>
            <a:spLocks noGrp="1"/>
          </p:cNvSpPr>
          <p:nvPr>
            <p:ph type="title"/>
          </p:nvPr>
        </p:nvSpPr>
        <p:spPr/>
        <p:txBody>
          <a:bodyPr/>
          <a:lstStyle/>
          <a:p>
            <a:r>
              <a:rPr lang="en-US" altLang="en-US" dirty="0"/>
              <a:t>6NPV-4 Reading scales with 2, 4, 5 or 10 intervals</a:t>
            </a:r>
            <a:endParaRPr lang="en-GB" dirty="0"/>
          </a:p>
        </p:txBody>
      </p:sp>
      <p:grpSp>
        <p:nvGrpSpPr>
          <p:cNvPr id="5" name="Group 4">
            <a:extLst>
              <a:ext uri="{FF2B5EF4-FFF2-40B4-BE49-F238E27FC236}">
                <a16:creationId xmlns:a16="http://schemas.microsoft.com/office/drawing/2014/main" id="{E95A2350-8EC5-47C4-8519-66B1B56A77AD}"/>
              </a:ext>
            </a:extLst>
          </p:cNvPr>
          <p:cNvGrpSpPr/>
          <p:nvPr/>
        </p:nvGrpSpPr>
        <p:grpSpPr>
          <a:xfrm>
            <a:off x="77944" y="1509975"/>
            <a:ext cx="1229364" cy="4798750"/>
            <a:chOff x="419101" y="1509975"/>
            <a:chExt cx="886382" cy="4798750"/>
          </a:xfrm>
        </p:grpSpPr>
        <p:cxnSp>
          <p:nvCxnSpPr>
            <p:cNvPr id="87" name="Straight Connector 86">
              <a:extLst>
                <a:ext uri="{FF2B5EF4-FFF2-40B4-BE49-F238E27FC236}">
                  <a16:creationId xmlns:a16="http://schemas.microsoft.com/office/drawing/2014/main" id="{66B7A613-333B-40A6-A8C5-D0196E1AFDDF}"/>
                </a:ext>
              </a:extLst>
            </p:cNvPr>
            <p:cNvCxnSpPr/>
            <p:nvPr/>
          </p:nvCxnSpPr>
          <p:spPr>
            <a:xfrm rot="16200000">
              <a:off x="-928642"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5B0D2523-D219-4F94-BE83-617EACF97ADC}"/>
                </a:ext>
              </a:extLst>
            </p:cNvPr>
            <p:cNvCxnSpPr>
              <a:cxnSpLocks/>
            </p:cNvCxnSpPr>
            <p:nvPr/>
          </p:nvCxnSpPr>
          <p:spPr>
            <a:xfrm rot="16200000">
              <a:off x="1245527"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923C639A-319C-4E6C-B7CF-8DFE69244090}"/>
                </a:ext>
              </a:extLst>
            </p:cNvPr>
            <p:cNvCxnSpPr>
              <a:cxnSpLocks/>
            </p:cNvCxnSpPr>
            <p:nvPr/>
          </p:nvCxnSpPr>
          <p:spPr>
            <a:xfrm rot="16200000">
              <a:off x="1245527"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FC36F2CE-DD04-47AC-91B0-38DA615627DA}"/>
                </a:ext>
              </a:extLst>
            </p:cNvPr>
            <p:cNvCxnSpPr>
              <a:cxnSpLocks/>
            </p:cNvCxnSpPr>
            <p:nvPr/>
          </p:nvCxnSpPr>
          <p:spPr>
            <a:xfrm rot="16200000">
              <a:off x="1245527" y="386013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D13A9516-F9D3-47E8-8EA6-A894E435964F}"/>
                </a:ext>
              </a:extLst>
            </p:cNvPr>
            <p:cNvSpPr txBox="1"/>
            <p:nvPr/>
          </p:nvSpPr>
          <p:spPr>
            <a:xfrm>
              <a:off x="470264" y="1509975"/>
              <a:ext cx="745928"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400,000</a:t>
              </a:r>
            </a:p>
          </p:txBody>
        </p:sp>
        <p:sp>
          <p:nvSpPr>
            <p:cNvPr id="77" name="TextBox 76">
              <a:extLst>
                <a:ext uri="{FF2B5EF4-FFF2-40B4-BE49-F238E27FC236}">
                  <a16:creationId xmlns:a16="http://schemas.microsoft.com/office/drawing/2014/main" id="{34EAB4AE-C49F-4C26-8E6B-EF0D2A5F901E}"/>
                </a:ext>
              </a:extLst>
            </p:cNvPr>
            <p:cNvSpPr txBox="1"/>
            <p:nvPr/>
          </p:nvSpPr>
          <p:spPr>
            <a:xfrm>
              <a:off x="419101" y="5970171"/>
              <a:ext cx="792610"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300,000</a:t>
              </a:r>
            </a:p>
          </p:txBody>
        </p:sp>
      </p:grpSp>
      <p:sp>
        <p:nvSpPr>
          <p:cNvPr id="85" name="TextBox 84">
            <a:extLst>
              <a:ext uri="{FF2B5EF4-FFF2-40B4-BE49-F238E27FC236}">
                <a16:creationId xmlns:a16="http://schemas.microsoft.com/office/drawing/2014/main" id="{7177B505-39CF-4147-9936-7FD01A7E2908}"/>
              </a:ext>
            </a:extLst>
          </p:cNvPr>
          <p:cNvSpPr txBox="1"/>
          <p:nvPr/>
        </p:nvSpPr>
        <p:spPr>
          <a:xfrm>
            <a:off x="205116" y="3762571"/>
            <a:ext cx="1012903"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350,000</a:t>
            </a:r>
          </a:p>
        </p:txBody>
      </p:sp>
      <p:grpSp>
        <p:nvGrpSpPr>
          <p:cNvPr id="9" name="Group 8">
            <a:extLst>
              <a:ext uri="{FF2B5EF4-FFF2-40B4-BE49-F238E27FC236}">
                <a16:creationId xmlns:a16="http://schemas.microsoft.com/office/drawing/2014/main" id="{857399F1-1BBA-439F-B21F-354D2C5DC6BB}"/>
              </a:ext>
            </a:extLst>
          </p:cNvPr>
          <p:cNvGrpSpPr/>
          <p:nvPr/>
        </p:nvGrpSpPr>
        <p:grpSpPr>
          <a:xfrm>
            <a:off x="4134691" y="1509975"/>
            <a:ext cx="970493" cy="4798750"/>
            <a:chOff x="4745262" y="1509975"/>
            <a:chExt cx="970493" cy="4798750"/>
          </a:xfrm>
        </p:grpSpPr>
        <p:cxnSp>
          <p:nvCxnSpPr>
            <p:cNvPr id="176" name="Straight Connector 175">
              <a:extLst>
                <a:ext uri="{FF2B5EF4-FFF2-40B4-BE49-F238E27FC236}">
                  <a16:creationId xmlns:a16="http://schemas.microsoft.com/office/drawing/2014/main" id="{D7FFDFB9-490F-4003-A56B-878DB26BC092}"/>
                </a:ext>
              </a:extLst>
            </p:cNvPr>
            <p:cNvCxnSpPr/>
            <p:nvPr/>
          </p:nvCxnSpPr>
          <p:spPr>
            <a:xfrm rot="16200000">
              <a:off x="3481630"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958A880D-21EF-433A-BAAF-0E5349508FAF}"/>
                </a:ext>
              </a:extLst>
            </p:cNvPr>
            <p:cNvCxnSpPr>
              <a:cxnSpLocks/>
            </p:cNvCxnSpPr>
            <p:nvPr/>
          </p:nvCxnSpPr>
          <p:spPr>
            <a:xfrm rot="16200000">
              <a:off x="5655799"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4F571B8E-6297-4458-945D-E8202F522CB7}"/>
                </a:ext>
              </a:extLst>
            </p:cNvPr>
            <p:cNvCxnSpPr>
              <a:cxnSpLocks/>
            </p:cNvCxnSpPr>
            <p:nvPr/>
          </p:nvCxnSpPr>
          <p:spPr>
            <a:xfrm rot="16200000">
              <a:off x="5655799"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873145AD-5D54-41A3-80F4-28FCCC176D77}"/>
                </a:ext>
              </a:extLst>
            </p:cNvPr>
            <p:cNvCxnSpPr>
              <a:cxnSpLocks/>
            </p:cNvCxnSpPr>
            <p:nvPr/>
          </p:nvCxnSpPr>
          <p:spPr>
            <a:xfrm rot="16200000">
              <a:off x="5655799" y="2529018"/>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8896ABB9-5AC6-4538-8557-9729D6494063}"/>
                </a:ext>
              </a:extLst>
            </p:cNvPr>
            <p:cNvCxnSpPr>
              <a:cxnSpLocks/>
            </p:cNvCxnSpPr>
            <p:nvPr/>
          </p:nvCxnSpPr>
          <p:spPr>
            <a:xfrm rot="16200000">
              <a:off x="5655799" y="430383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29832C11-425F-4B06-BD30-14AE209EEFF3}"/>
                </a:ext>
              </a:extLst>
            </p:cNvPr>
            <p:cNvCxnSpPr>
              <a:cxnSpLocks/>
            </p:cNvCxnSpPr>
            <p:nvPr/>
          </p:nvCxnSpPr>
          <p:spPr>
            <a:xfrm rot="16200000">
              <a:off x="5655799" y="519124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86527241-AFE4-48E9-B2DA-E8E12616DD74}"/>
                </a:ext>
              </a:extLst>
            </p:cNvPr>
            <p:cNvCxnSpPr>
              <a:cxnSpLocks/>
            </p:cNvCxnSpPr>
            <p:nvPr/>
          </p:nvCxnSpPr>
          <p:spPr>
            <a:xfrm rot="16200000">
              <a:off x="5655799" y="341642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5" name="TextBox 164">
              <a:extLst>
                <a:ext uri="{FF2B5EF4-FFF2-40B4-BE49-F238E27FC236}">
                  <a16:creationId xmlns:a16="http://schemas.microsoft.com/office/drawing/2014/main" id="{E50D9C29-16EF-46EB-B3A7-9148C0724D59}"/>
                </a:ext>
              </a:extLst>
            </p:cNvPr>
            <p:cNvSpPr txBox="1"/>
            <p:nvPr/>
          </p:nvSpPr>
          <p:spPr>
            <a:xfrm>
              <a:off x="4745262" y="1509975"/>
              <a:ext cx="881202"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
          <p:nvSpPr>
            <p:cNvPr id="166" name="TextBox 165">
              <a:extLst>
                <a:ext uri="{FF2B5EF4-FFF2-40B4-BE49-F238E27FC236}">
                  <a16:creationId xmlns:a16="http://schemas.microsoft.com/office/drawing/2014/main" id="{94EBCA8A-DF7D-4667-AE56-CBAFA34C2370}"/>
                </a:ext>
              </a:extLst>
            </p:cNvPr>
            <p:cNvSpPr txBox="1"/>
            <p:nvPr/>
          </p:nvSpPr>
          <p:spPr>
            <a:xfrm>
              <a:off x="4883285" y="5970171"/>
              <a:ext cx="736232"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grpSp>
      <p:grpSp>
        <p:nvGrpSpPr>
          <p:cNvPr id="10" name="Group 9">
            <a:extLst>
              <a:ext uri="{FF2B5EF4-FFF2-40B4-BE49-F238E27FC236}">
                <a16:creationId xmlns:a16="http://schemas.microsoft.com/office/drawing/2014/main" id="{D526EDDB-15A5-41B8-9548-64CE16900E54}"/>
              </a:ext>
            </a:extLst>
          </p:cNvPr>
          <p:cNvGrpSpPr/>
          <p:nvPr/>
        </p:nvGrpSpPr>
        <p:grpSpPr>
          <a:xfrm>
            <a:off x="4279660" y="2429199"/>
            <a:ext cx="736232" cy="2994848"/>
            <a:chOff x="4890232" y="2429199"/>
            <a:chExt cx="736232" cy="2994848"/>
          </a:xfrm>
        </p:grpSpPr>
        <p:sp>
          <p:nvSpPr>
            <p:cNvPr id="167" name="TextBox 166">
              <a:extLst>
                <a:ext uri="{FF2B5EF4-FFF2-40B4-BE49-F238E27FC236}">
                  <a16:creationId xmlns:a16="http://schemas.microsoft.com/office/drawing/2014/main" id="{324375CE-5320-44E7-BA73-40A93FA329FC}"/>
                </a:ext>
              </a:extLst>
            </p:cNvPr>
            <p:cNvSpPr txBox="1"/>
            <p:nvPr/>
          </p:nvSpPr>
          <p:spPr>
            <a:xfrm>
              <a:off x="4890232" y="5085493"/>
              <a:ext cx="736232"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a:t>
              </a:r>
            </a:p>
          </p:txBody>
        </p:sp>
        <p:sp>
          <p:nvSpPr>
            <p:cNvPr id="168" name="TextBox 167">
              <a:extLst>
                <a:ext uri="{FF2B5EF4-FFF2-40B4-BE49-F238E27FC236}">
                  <a16:creationId xmlns:a16="http://schemas.microsoft.com/office/drawing/2014/main" id="{C909D386-5292-4BC1-A5FC-7DC5032939F4}"/>
                </a:ext>
              </a:extLst>
            </p:cNvPr>
            <p:cNvSpPr txBox="1"/>
            <p:nvPr/>
          </p:nvSpPr>
          <p:spPr>
            <a:xfrm>
              <a:off x="4890232" y="4203545"/>
              <a:ext cx="736232"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6.4</a:t>
              </a:r>
            </a:p>
          </p:txBody>
        </p:sp>
        <p:sp>
          <p:nvSpPr>
            <p:cNvPr id="169" name="TextBox 168">
              <a:extLst>
                <a:ext uri="{FF2B5EF4-FFF2-40B4-BE49-F238E27FC236}">
                  <a16:creationId xmlns:a16="http://schemas.microsoft.com/office/drawing/2014/main" id="{5FDFF4FF-A580-4E35-8B2A-219624EEEF12}"/>
                </a:ext>
              </a:extLst>
            </p:cNvPr>
            <p:cNvSpPr txBox="1"/>
            <p:nvPr/>
          </p:nvSpPr>
          <p:spPr>
            <a:xfrm>
              <a:off x="4890232" y="3321597"/>
              <a:ext cx="736232"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6.6</a:t>
              </a:r>
            </a:p>
          </p:txBody>
        </p:sp>
        <p:sp>
          <p:nvSpPr>
            <p:cNvPr id="170" name="TextBox 169">
              <a:extLst>
                <a:ext uri="{FF2B5EF4-FFF2-40B4-BE49-F238E27FC236}">
                  <a16:creationId xmlns:a16="http://schemas.microsoft.com/office/drawing/2014/main" id="{2ECB83A9-8BBD-47DD-AB22-769525B53D3F}"/>
                </a:ext>
              </a:extLst>
            </p:cNvPr>
            <p:cNvSpPr txBox="1"/>
            <p:nvPr/>
          </p:nvSpPr>
          <p:spPr>
            <a:xfrm>
              <a:off x="4890232" y="2429199"/>
              <a:ext cx="736232"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6.8</a:t>
              </a:r>
            </a:p>
          </p:txBody>
        </p:sp>
      </p:grpSp>
      <p:grpSp>
        <p:nvGrpSpPr>
          <p:cNvPr id="11" name="Group 10">
            <a:extLst>
              <a:ext uri="{FF2B5EF4-FFF2-40B4-BE49-F238E27FC236}">
                <a16:creationId xmlns:a16="http://schemas.microsoft.com/office/drawing/2014/main" id="{08C85ABC-A14C-4B7B-83B3-B1B42468FF4A}"/>
              </a:ext>
            </a:extLst>
          </p:cNvPr>
          <p:cNvGrpSpPr/>
          <p:nvPr/>
        </p:nvGrpSpPr>
        <p:grpSpPr>
          <a:xfrm>
            <a:off x="5866472" y="1509975"/>
            <a:ext cx="1164490" cy="4798750"/>
            <a:chOff x="6756400" y="1509975"/>
            <a:chExt cx="1164490" cy="4798750"/>
          </a:xfrm>
        </p:grpSpPr>
        <p:cxnSp>
          <p:nvCxnSpPr>
            <p:cNvPr id="202" name="Straight Connector 201">
              <a:extLst>
                <a:ext uri="{FF2B5EF4-FFF2-40B4-BE49-F238E27FC236}">
                  <a16:creationId xmlns:a16="http://schemas.microsoft.com/office/drawing/2014/main" id="{BFDD8658-3344-4E92-A1C5-8C5C83FF3617}"/>
                </a:ext>
              </a:extLst>
            </p:cNvPr>
            <p:cNvCxnSpPr/>
            <p:nvPr/>
          </p:nvCxnSpPr>
          <p:spPr>
            <a:xfrm rot="16200000">
              <a:off x="5686765"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a:extLst>
                <a:ext uri="{FF2B5EF4-FFF2-40B4-BE49-F238E27FC236}">
                  <a16:creationId xmlns:a16="http://schemas.microsoft.com/office/drawing/2014/main" id="{54EA39A0-5F7D-45F0-922A-F653614823FD}"/>
                </a:ext>
              </a:extLst>
            </p:cNvPr>
            <p:cNvCxnSpPr>
              <a:cxnSpLocks/>
            </p:cNvCxnSpPr>
            <p:nvPr/>
          </p:nvCxnSpPr>
          <p:spPr>
            <a:xfrm rot="16200000">
              <a:off x="7860934"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a:extLst>
                <a:ext uri="{FF2B5EF4-FFF2-40B4-BE49-F238E27FC236}">
                  <a16:creationId xmlns:a16="http://schemas.microsoft.com/office/drawing/2014/main" id="{CB80FF3C-031E-4430-9E5C-96B3C551F396}"/>
                </a:ext>
              </a:extLst>
            </p:cNvPr>
            <p:cNvCxnSpPr>
              <a:cxnSpLocks/>
            </p:cNvCxnSpPr>
            <p:nvPr/>
          </p:nvCxnSpPr>
          <p:spPr>
            <a:xfrm rot="16200000">
              <a:off x="7860934"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BBF6295C-DB62-4F23-896E-E6188203ABDC}"/>
                </a:ext>
              </a:extLst>
            </p:cNvPr>
            <p:cNvCxnSpPr>
              <a:cxnSpLocks/>
            </p:cNvCxnSpPr>
            <p:nvPr/>
          </p:nvCxnSpPr>
          <p:spPr>
            <a:xfrm rot="16200000">
              <a:off x="7860934" y="2529018"/>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EDF30F50-8411-4FBA-B10A-E92D161F47A3}"/>
                </a:ext>
              </a:extLst>
            </p:cNvPr>
            <p:cNvCxnSpPr>
              <a:cxnSpLocks/>
            </p:cNvCxnSpPr>
            <p:nvPr/>
          </p:nvCxnSpPr>
          <p:spPr>
            <a:xfrm rot="16200000">
              <a:off x="7860934" y="430383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E7025E3C-ABF0-498F-A050-0B5DC48168EB}"/>
                </a:ext>
              </a:extLst>
            </p:cNvPr>
            <p:cNvCxnSpPr>
              <a:cxnSpLocks/>
            </p:cNvCxnSpPr>
            <p:nvPr/>
          </p:nvCxnSpPr>
          <p:spPr>
            <a:xfrm rot="16200000">
              <a:off x="7860934" y="519124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D4F59FC0-A09B-42E1-B65C-076B1E2B72E8}"/>
                </a:ext>
              </a:extLst>
            </p:cNvPr>
            <p:cNvCxnSpPr>
              <a:cxnSpLocks/>
            </p:cNvCxnSpPr>
            <p:nvPr/>
          </p:nvCxnSpPr>
          <p:spPr>
            <a:xfrm rot="16200000">
              <a:off x="7860934" y="3416427"/>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a:extLst>
                <a:ext uri="{FF2B5EF4-FFF2-40B4-BE49-F238E27FC236}">
                  <a16:creationId xmlns:a16="http://schemas.microsoft.com/office/drawing/2014/main" id="{A8AEAD25-85DA-4C5F-823F-284852FC1FDF}"/>
                </a:ext>
              </a:extLst>
            </p:cNvPr>
            <p:cNvCxnSpPr>
              <a:cxnSpLocks/>
            </p:cNvCxnSpPr>
            <p:nvPr/>
          </p:nvCxnSpPr>
          <p:spPr>
            <a:xfrm rot="16200000">
              <a:off x="7860934" y="2085313"/>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a:extLst>
                <a:ext uri="{FF2B5EF4-FFF2-40B4-BE49-F238E27FC236}">
                  <a16:creationId xmlns:a16="http://schemas.microsoft.com/office/drawing/2014/main" id="{F85ADBC5-34A8-48DC-880C-1B57F5A73DBB}"/>
                </a:ext>
              </a:extLst>
            </p:cNvPr>
            <p:cNvCxnSpPr>
              <a:cxnSpLocks/>
            </p:cNvCxnSpPr>
            <p:nvPr/>
          </p:nvCxnSpPr>
          <p:spPr>
            <a:xfrm rot="16200000">
              <a:off x="7860934" y="297272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a:extLst>
                <a:ext uri="{FF2B5EF4-FFF2-40B4-BE49-F238E27FC236}">
                  <a16:creationId xmlns:a16="http://schemas.microsoft.com/office/drawing/2014/main" id="{8F66C584-D1B3-4375-BBB0-DC57A1908583}"/>
                </a:ext>
              </a:extLst>
            </p:cNvPr>
            <p:cNvCxnSpPr>
              <a:cxnSpLocks/>
            </p:cNvCxnSpPr>
            <p:nvPr/>
          </p:nvCxnSpPr>
          <p:spPr>
            <a:xfrm rot="16200000">
              <a:off x="7860934" y="474754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a:extLst>
                <a:ext uri="{FF2B5EF4-FFF2-40B4-BE49-F238E27FC236}">
                  <a16:creationId xmlns:a16="http://schemas.microsoft.com/office/drawing/2014/main" id="{E3DD9A74-0080-4CFF-AAEB-499507D5FE50}"/>
                </a:ext>
              </a:extLst>
            </p:cNvPr>
            <p:cNvCxnSpPr>
              <a:cxnSpLocks/>
            </p:cNvCxnSpPr>
            <p:nvPr/>
          </p:nvCxnSpPr>
          <p:spPr>
            <a:xfrm rot="16200000">
              <a:off x="7860934" y="56349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63678590-4D0D-477D-8A28-7351E90E7F08}"/>
                </a:ext>
              </a:extLst>
            </p:cNvPr>
            <p:cNvCxnSpPr>
              <a:cxnSpLocks/>
            </p:cNvCxnSpPr>
            <p:nvPr/>
          </p:nvCxnSpPr>
          <p:spPr>
            <a:xfrm rot="16200000">
              <a:off x="7860934" y="386013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1" name="TextBox 190">
              <a:extLst>
                <a:ext uri="{FF2B5EF4-FFF2-40B4-BE49-F238E27FC236}">
                  <a16:creationId xmlns:a16="http://schemas.microsoft.com/office/drawing/2014/main" id="{C8A9E755-0401-4B77-8725-5B7DD28C5FD5}"/>
                </a:ext>
              </a:extLst>
            </p:cNvPr>
            <p:cNvSpPr txBox="1"/>
            <p:nvPr/>
          </p:nvSpPr>
          <p:spPr>
            <a:xfrm>
              <a:off x="6756400" y="1509975"/>
              <a:ext cx="1075199"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2,000</a:t>
              </a:r>
            </a:p>
          </p:txBody>
        </p:sp>
        <p:sp>
          <p:nvSpPr>
            <p:cNvPr id="192" name="TextBox 191">
              <a:extLst>
                <a:ext uri="{FF2B5EF4-FFF2-40B4-BE49-F238E27FC236}">
                  <a16:creationId xmlns:a16="http://schemas.microsoft.com/office/drawing/2014/main" id="{E19783CF-C08E-4988-A38A-EC6ED2AC5014}"/>
                </a:ext>
              </a:extLst>
            </p:cNvPr>
            <p:cNvSpPr txBox="1"/>
            <p:nvPr/>
          </p:nvSpPr>
          <p:spPr>
            <a:xfrm>
              <a:off x="6924809" y="5970171"/>
              <a:ext cx="8983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nvGrpSpPr>
          <p:cNvPr id="12" name="Group 11">
            <a:extLst>
              <a:ext uri="{FF2B5EF4-FFF2-40B4-BE49-F238E27FC236}">
                <a16:creationId xmlns:a16="http://schemas.microsoft.com/office/drawing/2014/main" id="{6720E785-8A7A-48CE-954D-44A7F561FB6D}"/>
              </a:ext>
            </a:extLst>
          </p:cNvPr>
          <p:cNvGrpSpPr/>
          <p:nvPr/>
        </p:nvGrpSpPr>
        <p:grpSpPr>
          <a:xfrm>
            <a:off x="6043357" y="1998676"/>
            <a:ext cx="898314" cy="3866345"/>
            <a:chOff x="6933285" y="1998675"/>
            <a:chExt cx="898314" cy="3866345"/>
          </a:xfrm>
        </p:grpSpPr>
        <p:sp>
          <p:nvSpPr>
            <p:cNvPr id="193" name="TextBox 192">
              <a:extLst>
                <a:ext uri="{FF2B5EF4-FFF2-40B4-BE49-F238E27FC236}">
                  <a16:creationId xmlns:a16="http://schemas.microsoft.com/office/drawing/2014/main" id="{1D011261-78C2-41D5-BED1-29C8D04116FD}"/>
                </a:ext>
              </a:extLst>
            </p:cNvPr>
            <p:cNvSpPr txBox="1"/>
            <p:nvPr/>
          </p:nvSpPr>
          <p:spPr>
            <a:xfrm>
              <a:off x="6933285" y="5085493"/>
              <a:ext cx="8983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1,200</a:t>
              </a:r>
            </a:p>
          </p:txBody>
        </p:sp>
        <p:sp>
          <p:nvSpPr>
            <p:cNvPr id="194" name="TextBox 193">
              <a:extLst>
                <a:ext uri="{FF2B5EF4-FFF2-40B4-BE49-F238E27FC236}">
                  <a16:creationId xmlns:a16="http://schemas.microsoft.com/office/drawing/2014/main" id="{A1F720E9-6B9E-48F0-A63C-8259A6B12A0B}"/>
                </a:ext>
              </a:extLst>
            </p:cNvPr>
            <p:cNvSpPr txBox="1"/>
            <p:nvPr/>
          </p:nvSpPr>
          <p:spPr>
            <a:xfrm>
              <a:off x="6933285" y="4203545"/>
              <a:ext cx="8983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1,400</a:t>
              </a:r>
            </a:p>
          </p:txBody>
        </p:sp>
        <p:sp>
          <p:nvSpPr>
            <p:cNvPr id="195" name="TextBox 194">
              <a:extLst>
                <a:ext uri="{FF2B5EF4-FFF2-40B4-BE49-F238E27FC236}">
                  <a16:creationId xmlns:a16="http://schemas.microsoft.com/office/drawing/2014/main" id="{C1105144-5283-4319-91D9-8984CFEF38A8}"/>
                </a:ext>
              </a:extLst>
            </p:cNvPr>
            <p:cNvSpPr txBox="1"/>
            <p:nvPr/>
          </p:nvSpPr>
          <p:spPr>
            <a:xfrm>
              <a:off x="6933285" y="3321597"/>
              <a:ext cx="8983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1,600</a:t>
              </a:r>
            </a:p>
          </p:txBody>
        </p:sp>
        <p:sp>
          <p:nvSpPr>
            <p:cNvPr id="196" name="TextBox 195">
              <a:extLst>
                <a:ext uri="{FF2B5EF4-FFF2-40B4-BE49-F238E27FC236}">
                  <a16:creationId xmlns:a16="http://schemas.microsoft.com/office/drawing/2014/main" id="{150260ED-DBFD-43A8-AFDA-8D92F637F36B}"/>
                </a:ext>
              </a:extLst>
            </p:cNvPr>
            <p:cNvSpPr txBox="1"/>
            <p:nvPr/>
          </p:nvSpPr>
          <p:spPr>
            <a:xfrm>
              <a:off x="6933285" y="2439649"/>
              <a:ext cx="8983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1,800</a:t>
              </a:r>
            </a:p>
          </p:txBody>
        </p:sp>
        <p:sp>
          <p:nvSpPr>
            <p:cNvPr id="197" name="TextBox 196">
              <a:extLst>
                <a:ext uri="{FF2B5EF4-FFF2-40B4-BE49-F238E27FC236}">
                  <a16:creationId xmlns:a16="http://schemas.microsoft.com/office/drawing/2014/main" id="{3DECA13C-5ACD-4F0F-B1AD-77A36769256D}"/>
                </a:ext>
              </a:extLst>
            </p:cNvPr>
            <p:cNvSpPr txBox="1"/>
            <p:nvPr/>
          </p:nvSpPr>
          <p:spPr>
            <a:xfrm>
              <a:off x="6933285" y="1998675"/>
              <a:ext cx="8983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1,900</a:t>
              </a:r>
            </a:p>
          </p:txBody>
        </p:sp>
        <p:sp>
          <p:nvSpPr>
            <p:cNvPr id="198" name="TextBox 197">
              <a:extLst>
                <a:ext uri="{FF2B5EF4-FFF2-40B4-BE49-F238E27FC236}">
                  <a16:creationId xmlns:a16="http://schemas.microsoft.com/office/drawing/2014/main" id="{B1B0CB03-9D6F-4F0E-8B58-5AE3F944C9FF}"/>
                </a:ext>
              </a:extLst>
            </p:cNvPr>
            <p:cNvSpPr txBox="1"/>
            <p:nvPr/>
          </p:nvSpPr>
          <p:spPr>
            <a:xfrm>
              <a:off x="6933285" y="5526466"/>
              <a:ext cx="8983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1,100</a:t>
              </a:r>
            </a:p>
          </p:txBody>
        </p:sp>
        <p:sp>
          <p:nvSpPr>
            <p:cNvPr id="199" name="TextBox 198">
              <a:extLst>
                <a:ext uri="{FF2B5EF4-FFF2-40B4-BE49-F238E27FC236}">
                  <a16:creationId xmlns:a16="http://schemas.microsoft.com/office/drawing/2014/main" id="{255231DD-6E41-4456-998A-CFED811572D5}"/>
                </a:ext>
              </a:extLst>
            </p:cNvPr>
            <p:cNvSpPr txBox="1"/>
            <p:nvPr/>
          </p:nvSpPr>
          <p:spPr>
            <a:xfrm>
              <a:off x="6933285" y="4644519"/>
              <a:ext cx="8983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1,300</a:t>
              </a:r>
            </a:p>
          </p:txBody>
        </p:sp>
        <p:sp>
          <p:nvSpPr>
            <p:cNvPr id="200" name="TextBox 199">
              <a:extLst>
                <a:ext uri="{FF2B5EF4-FFF2-40B4-BE49-F238E27FC236}">
                  <a16:creationId xmlns:a16="http://schemas.microsoft.com/office/drawing/2014/main" id="{997A6EFA-46E7-4C52-AA9B-7EEA39DF2CB2}"/>
                </a:ext>
              </a:extLst>
            </p:cNvPr>
            <p:cNvSpPr txBox="1"/>
            <p:nvPr/>
          </p:nvSpPr>
          <p:spPr>
            <a:xfrm>
              <a:off x="6933285" y="3762571"/>
              <a:ext cx="8983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1,500</a:t>
              </a:r>
            </a:p>
          </p:txBody>
        </p:sp>
        <p:sp>
          <p:nvSpPr>
            <p:cNvPr id="201" name="TextBox 200">
              <a:extLst>
                <a:ext uri="{FF2B5EF4-FFF2-40B4-BE49-F238E27FC236}">
                  <a16:creationId xmlns:a16="http://schemas.microsoft.com/office/drawing/2014/main" id="{DFE8919F-A555-49EA-905B-43AF90F4BC06}"/>
                </a:ext>
              </a:extLst>
            </p:cNvPr>
            <p:cNvSpPr txBox="1"/>
            <p:nvPr/>
          </p:nvSpPr>
          <p:spPr>
            <a:xfrm>
              <a:off x="6933285" y="2880623"/>
              <a:ext cx="898314"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1,700</a:t>
              </a:r>
            </a:p>
          </p:txBody>
        </p:sp>
      </p:grpSp>
      <p:grpSp>
        <p:nvGrpSpPr>
          <p:cNvPr id="7" name="Group 6">
            <a:extLst>
              <a:ext uri="{FF2B5EF4-FFF2-40B4-BE49-F238E27FC236}">
                <a16:creationId xmlns:a16="http://schemas.microsoft.com/office/drawing/2014/main" id="{FDEF36A8-72AB-4D25-A369-E3AD6D7305EA}"/>
              </a:ext>
            </a:extLst>
          </p:cNvPr>
          <p:cNvGrpSpPr/>
          <p:nvPr/>
        </p:nvGrpSpPr>
        <p:grpSpPr>
          <a:xfrm>
            <a:off x="1882862" y="1509975"/>
            <a:ext cx="1472663" cy="4798750"/>
            <a:chOff x="2596822" y="1509975"/>
            <a:chExt cx="913797" cy="4798750"/>
          </a:xfrm>
        </p:grpSpPr>
        <p:grpSp>
          <p:nvGrpSpPr>
            <p:cNvPr id="14" name="Group 13">
              <a:extLst>
                <a:ext uri="{FF2B5EF4-FFF2-40B4-BE49-F238E27FC236}">
                  <a16:creationId xmlns:a16="http://schemas.microsoft.com/office/drawing/2014/main" id="{09CB8C87-516A-40FE-8055-72438B1B7D60}"/>
                </a:ext>
              </a:extLst>
            </p:cNvPr>
            <p:cNvGrpSpPr/>
            <p:nvPr/>
          </p:nvGrpSpPr>
          <p:grpSpPr>
            <a:xfrm>
              <a:off x="3390706" y="1690304"/>
              <a:ext cx="119913" cy="4455884"/>
              <a:chOff x="3390706" y="1690304"/>
              <a:chExt cx="119913" cy="4455884"/>
            </a:xfrm>
          </p:grpSpPr>
          <p:cxnSp>
            <p:nvCxnSpPr>
              <p:cNvPr id="138" name="Straight Connector 137">
                <a:extLst>
                  <a:ext uri="{FF2B5EF4-FFF2-40B4-BE49-F238E27FC236}">
                    <a16:creationId xmlns:a16="http://schemas.microsoft.com/office/drawing/2014/main" id="{0842246C-1027-4613-B7D1-C0ED0C46DAE5}"/>
                  </a:ext>
                </a:extLst>
              </p:cNvPr>
              <p:cNvCxnSpPr/>
              <p:nvPr/>
            </p:nvCxnSpPr>
            <p:spPr>
              <a:xfrm rot="16200000">
                <a:off x="1276494" y="3918246"/>
                <a:ext cx="44558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D374CF0B-D3B4-4177-BD4E-AD16598C1BB0}"/>
                  </a:ext>
                </a:extLst>
              </p:cNvPr>
              <p:cNvCxnSpPr>
                <a:cxnSpLocks/>
              </p:cNvCxnSpPr>
              <p:nvPr/>
            </p:nvCxnSpPr>
            <p:spPr>
              <a:xfrm rot="16200000">
                <a:off x="3450663" y="607865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91691F26-D00B-4E59-BEDE-3C8124BC4736}"/>
                  </a:ext>
                </a:extLst>
              </p:cNvPr>
              <p:cNvCxnSpPr>
                <a:cxnSpLocks/>
              </p:cNvCxnSpPr>
              <p:nvPr/>
            </p:nvCxnSpPr>
            <p:spPr>
              <a:xfrm rot="16200000">
                <a:off x="3450663" y="1637126"/>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E115BD7B-2078-465B-A0E7-AE328A2FFD05}"/>
                  </a:ext>
                </a:extLst>
              </p:cNvPr>
              <p:cNvCxnSpPr>
                <a:cxnSpLocks/>
              </p:cNvCxnSpPr>
              <p:nvPr/>
            </p:nvCxnSpPr>
            <p:spPr>
              <a:xfrm rot="16200000">
                <a:off x="3450663" y="3860132"/>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C4236603-DE15-438F-8B9C-919CBED657C1}"/>
                  </a:ext>
                </a:extLst>
              </p:cNvPr>
              <p:cNvCxnSpPr>
                <a:cxnSpLocks/>
              </p:cNvCxnSpPr>
              <p:nvPr/>
            </p:nvCxnSpPr>
            <p:spPr>
              <a:xfrm rot="16200000">
                <a:off x="3450663" y="4967369"/>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E4BB76BB-3E05-4737-8C69-CFC4BDAD5890}"/>
                  </a:ext>
                </a:extLst>
              </p:cNvPr>
              <p:cNvCxnSpPr>
                <a:cxnSpLocks/>
              </p:cNvCxnSpPr>
              <p:nvPr/>
            </p:nvCxnSpPr>
            <p:spPr>
              <a:xfrm rot="16200000">
                <a:off x="3450663" y="2755625"/>
                <a:ext cx="0" cy="1199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7" name="TextBox 126">
              <a:extLst>
                <a:ext uri="{FF2B5EF4-FFF2-40B4-BE49-F238E27FC236}">
                  <a16:creationId xmlns:a16="http://schemas.microsoft.com/office/drawing/2014/main" id="{86CF6BB7-2E7A-4C33-8BE3-96B776571A59}"/>
                </a:ext>
              </a:extLst>
            </p:cNvPr>
            <p:cNvSpPr txBox="1"/>
            <p:nvPr/>
          </p:nvSpPr>
          <p:spPr>
            <a:xfrm>
              <a:off x="2596822" y="1509975"/>
              <a:ext cx="82450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10,000,000</a:t>
              </a:r>
            </a:p>
          </p:txBody>
        </p:sp>
        <p:sp>
          <p:nvSpPr>
            <p:cNvPr id="128" name="TextBox 127">
              <a:extLst>
                <a:ext uri="{FF2B5EF4-FFF2-40B4-BE49-F238E27FC236}">
                  <a16:creationId xmlns:a16="http://schemas.microsoft.com/office/drawing/2014/main" id="{6DBAC270-C832-46C3-A8B3-EA35F32EF8AB}"/>
                </a:ext>
              </a:extLst>
            </p:cNvPr>
            <p:cNvSpPr txBox="1"/>
            <p:nvPr/>
          </p:nvSpPr>
          <p:spPr>
            <a:xfrm>
              <a:off x="2686113" y="5970171"/>
              <a:ext cx="729335"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9,000,000</a:t>
              </a:r>
            </a:p>
          </p:txBody>
        </p:sp>
      </p:grpSp>
      <p:grpSp>
        <p:nvGrpSpPr>
          <p:cNvPr id="8" name="Group 7">
            <a:extLst>
              <a:ext uri="{FF2B5EF4-FFF2-40B4-BE49-F238E27FC236}">
                <a16:creationId xmlns:a16="http://schemas.microsoft.com/office/drawing/2014/main" id="{BEB259B2-8062-4054-9F1D-8CA40DA4806F}"/>
              </a:ext>
            </a:extLst>
          </p:cNvPr>
          <p:cNvGrpSpPr/>
          <p:nvPr/>
        </p:nvGrpSpPr>
        <p:grpSpPr>
          <a:xfrm>
            <a:off x="2028560" y="2657177"/>
            <a:ext cx="1180525" cy="2536643"/>
            <a:chOff x="2596822" y="2663526"/>
            <a:chExt cx="824507" cy="2536643"/>
          </a:xfrm>
        </p:grpSpPr>
        <p:sp>
          <p:nvSpPr>
            <p:cNvPr id="136" name="TextBox 135">
              <a:extLst>
                <a:ext uri="{FF2B5EF4-FFF2-40B4-BE49-F238E27FC236}">
                  <a16:creationId xmlns:a16="http://schemas.microsoft.com/office/drawing/2014/main" id="{8DF9D5CC-19D6-4A55-BBF7-9E0B732A0CD4}"/>
                </a:ext>
              </a:extLst>
            </p:cNvPr>
            <p:cNvSpPr txBox="1"/>
            <p:nvPr/>
          </p:nvSpPr>
          <p:spPr>
            <a:xfrm>
              <a:off x="2661689" y="3762571"/>
              <a:ext cx="759640"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9,500,000</a:t>
              </a:r>
            </a:p>
          </p:txBody>
        </p:sp>
        <p:sp>
          <p:nvSpPr>
            <p:cNvPr id="216" name="TextBox 215">
              <a:extLst>
                <a:ext uri="{FF2B5EF4-FFF2-40B4-BE49-F238E27FC236}">
                  <a16:creationId xmlns:a16="http://schemas.microsoft.com/office/drawing/2014/main" id="{31412B1B-14A6-4CE4-A034-8D89856F82F8}"/>
                </a:ext>
              </a:extLst>
            </p:cNvPr>
            <p:cNvSpPr txBox="1"/>
            <p:nvPr/>
          </p:nvSpPr>
          <p:spPr>
            <a:xfrm>
              <a:off x="2596822" y="4861615"/>
              <a:ext cx="824507" cy="338554"/>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9,250,000</a:t>
              </a:r>
            </a:p>
          </p:txBody>
        </p:sp>
        <p:sp>
          <p:nvSpPr>
            <p:cNvPr id="218" name="TextBox 217">
              <a:extLst>
                <a:ext uri="{FF2B5EF4-FFF2-40B4-BE49-F238E27FC236}">
                  <a16:creationId xmlns:a16="http://schemas.microsoft.com/office/drawing/2014/main" id="{B1278355-F208-4300-B440-B4A8BFE13F70}"/>
                </a:ext>
              </a:extLst>
            </p:cNvPr>
            <p:cNvSpPr txBox="1"/>
            <p:nvPr/>
          </p:nvSpPr>
          <p:spPr>
            <a:xfrm>
              <a:off x="2596822" y="2663526"/>
              <a:ext cx="824507" cy="584775"/>
            </a:xfrm>
            <a:prstGeom prst="rect">
              <a:avLst/>
            </a:prstGeom>
            <a:noFill/>
          </p:spPr>
          <p:txBody>
            <a:bodyPr wrap="square" rtlCol="0">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9,750,000</a:t>
              </a:r>
            </a:p>
          </p:txBody>
        </p:sp>
      </p:grpSp>
      <p:cxnSp>
        <p:nvCxnSpPr>
          <p:cNvPr id="78" name="Straight Arrow Connector 77">
            <a:extLst>
              <a:ext uri="{FF2B5EF4-FFF2-40B4-BE49-F238E27FC236}">
                <a16:creationId xmlns:a16="http://schemas.microsoft.com/office/drawing/2014/main" id="{8DB5A4DB-A9B7-43EE-8B6C-A2FB82D01144}"/>
              </a:ext>
            </a:extLst>
          </p:cNvPr>
          <p:cNvCxnSpPr/>
          <p:nvPr/>
        </p:nvCxnSpPr>
        <p:spPr>
          <a:xfrm flipH="1">
            <a:off x="1401961" y="3919713"/>
            <a:ext cx="576064" cy="0"/>
          </a:xfrm>
          <a:prstGeom prst="straightConnector1">
            <a:avLst/>
          </a:prstGeom>
          <a:ln w="2222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B9263C37-9728-4CA0-9F07-E0195401267F}"/>
              </a:ext>
            </a:extLst>
          </p:cNvPr>
          <p:cNvCxnSpPr/>
          <p:nvPr/>
        </p:nvCxnSpPr>
        <p:spPr>
          <a:xfrm flipH="1">
            <a:off x="3457558" y="2815581"/>
            <a:ext cx="576064" cy="0"/>
          </a:xfrm>
          <a:prstGeom prst="straightConnector1">
            <a:avLst/>
          </a:prstGeom>
          <a:ln w="2222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DB290E49-F11D-4231-800B-F1E3019FDF20}"/>
              </a:ext>
            </a:extLst>
          </p:cNvPr>
          <p:cNvCxnSpPr/>
          <p:nvPr/>
        </p:nvCxnSpPr>
        <p:spPr>
          <a:xfrm flipH="1">
            <a:off x="5199170" y="4363793"/>
            <a:ext cx="576064" cy="0"/>
          </a:xfrm>
          <a:prstGeom prst="straightConnector1">
            <a:avLst/>
          </a:prstGeom>
          <a:ln w="2222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E5D65E91-1085-4CF4-9801-DE68781712E4}"/>
              </a:ext>
            </a:extLst>
          </p:cNvPr>
          <p:cNvCxnSpPr/>
          <p:nvPr/>
        </p:nvCxnSpPr>
        <p:spPr>
          <a:xfrm flipH="1">
            <a:off x="7123124" y="3024580"/>
            <a:ext cx="576064" cy="0"/>
          </a:xfrm>
          <a:prstGeom prst="straightConnector1">
            <a:avLst/>
          </a:prstGeom>
          <a:ln w="2222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sp>
        <p:nvSpPr>
          <p:cNvPr id="4" name="TextBox 19">
            <a:extLst>
              <a:ext uri="{FF2B5EF4-FFF2-40B4-BE49-F238E27FC236}">
                <a16:creationId xmlns:a16="http://schemas.microsoft.com/office/drawing/2014/main" id="{299D1D46-A253-4970-A20E-6DC98B21CC31}"/>
              </a:ext>
            </a:extLst>
          </p:cNvPr>
          <p:cNvSpPr txBox="1"/>
          <p:nvPr/>
        </p:nvSpPr>
        <p:spPr>
          <a:xfrm>
            <a:off x="8004310" y="2534624"/>
            <a:ext cx="3692390"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The number is between ___ and ___.</a:t>
            </a:r>
          </a:p>
        </p:txBody>
      </p:sp>
      <p:sp>
        <p:nvSpPr>
          <p:cNvPr id="6" name="Content Placeholder 2">
            <a:extLst>
              <a:ext uri="{FF2B5EF4-FFF2-40B4-BE49-F238E27FC236}">
                <a16:creationId xmlns:a16="http://schemas.microsoft.com/office/drawing/2014/main" id="{DC010D11-9C0E-4046-8D69-07429CDC8480}"/>
              </a:ext>
            </a:extLst>
          </p:cNvPr>
          <p:cNvSpPr txBox="1">
            <a:spLocks/>
          </p:cNvSpPr>
          <p:nvPr/>
        </p:nvSpPr>
        <p:spPr>
          <a:xfrm>
            <a:off x="7209794" y="1280428"/>
            <a:ext cx="4777083" cy="485817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Is the number before or after three hundred thousand? How do you know?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6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H</a:t>
            </a:r>
            <a:r>
              <a:rPr kumimoji="0" lang="en-GB" sz="2000" b="0" i="0" u="none" strike="noStrike" kern="1200" cap="none" spc="0" normalizeH="0" baseline="0" noProof="0" dirty="0">
                <a:ln>
                  <a:noFill/>
                </a:ln>
                <a:solidFill>
                  <a:srgbClr val="585858"/>
                </a:solidFill>
                <a:effectLst/>
                <a:uLnTx/>
                <a:uFillTx/>
                <a:latin typeface="Arial"/>
                <a:ea typeface="+mn-ea"/>
                <a:cs typeface="+mn-cs"/>
              </a:rPr>
              <a:t>ow many intervals are there on the number line? How can we use this to decide what we are counting in?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L</a:t>
            </a:r>
            <a:r>
              <a:rPr kumimoji="0" lang="en-GB" sz="2000" b="0" i="0" u="none" strike="noStrike" kern="1200" cap="none" spc="0" normalizeH="0" baseline="0" noProof="0" dirty="0">
                <a:ln>
                  <a:noFill/>
                </a:ln>
                <a:solidFill>
                  <a:srgbClr val="585858"/>
                </a:solidFill>
                <a:effectLst/>
                <a:uLnTx/>
                <a:uFillTx/>
                <a:latin typeface="Arial"/>
                <a:ea typeface="+mn-ea"/>
                <a:cs typeface="+mn-cs"/>
              </a:rPr>
              <a:t>et’s check by counting from the lower multiple of one-hundred thousand.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number lines.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 name="Rectangle 1">
            <a:extLst>
              <a:ext uri="{FF2B5EF4-FFF2-40B4-BE49-F238E27FC236}">
                <a16:creationId xmlns:a16="http://schemas.microsoft.com/office/drawing/2014/main" id="{64EDD854-588E-499F-831D-BC8DCE1DD3DF}"/>
              </a:ext>
            </a:extLst>
          </p:cNvPr>
          <p:cNvSpPr/>
          <p:nvPr/>
        </p:nvSpPr>
        <p:spPr bwMode="auto">
          <a:xfrm>
            <a:off x="1882862" y="1280429"/>
            <a:ext cx="5564524" cy="5113171"/>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Tree>
    <p:custDataLst>
      <p:tags r:id="rId1"/>
    </p:custDataLst>
    <p:extLst>
      <p:ext uri="{BB962C8B-B14F-4D97-AF65-F5344CB8AC3E}">
        <p14:creationId xmlns:p14="http://schemas.microsoft.com/office/powerpoint/2010/main" val="1811104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2"/>
                                        </p:tgtEl>
                                      </p:cBhvr>
                                    </p:animEffect>
                                    <p:set>
                                      <p:cBhvr>
                                        <p:cTn id="27" dur="1" fill="hold">
                                          <p:stCondLst>
                                            <p:cond delay="499"/>
                                          </p:stCondLst>
                                        </p:cTn>
                                        <p:tgtEl>
                                          <p:spTgt spid="2"/>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79"/>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80"/>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81"/>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8"/>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10"/>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4" grpId="0" animBg="1"/>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F461323-BC0F-465E-BFA9-A84D920D9EEA}"/>
              </a:ext>
            </a:extLst>
          </p:cNvPr>
          <p:cNvPicPr>
            <a:picLocks noChangeAspect="1"/>
          </p:cNvPicPr>
          <p:nvPr/>
        </p:nvPicPr>
        <p:blipFill rotWithShape="1">
          <a:blip r:embed="rId3">
            <a:extLst>
              <a:ext uri="{28A0092B-C50C-407E-A947-70E740481C1C}">
                <a14:useLocalDpi xmlns:a14="http://schemas.microsoft.com/office/drawing/2010/main" val="0"/>
              </a:ext>
            </a:extLst>
          </a:blip>
          <a:srcRect t="18918"/>
          <a:stretch/>
        </p:blipFill>
        <p:spPr>
          <a:xfrm>
            <a:off x="-789698" y="1225314"/>
            <a:ext cx="7897804" cy="5168287"/>
          </a:xfrm>
          <a:prstGeom prst="rect">
            <a:avLst/>
          </a:prstGeom>
        </p:spPr>
      </p:pic>
      <p:sp>
        <p:nvSpPr>
          <p:cNvPr id="3" name="Title 2">
            <a:extLst>
              <a:ext uri="{FF2B5EF4-FFF2-40B4-BE49-F238E27FC236}">
                <a16:creationId xmlns:a16="http://schemas.microsoft.com/office/drawing/2014/main" id="{E4AB7E9A-052A-4017-BDA2-418684914F4E}"/>
              </a:ext>
            </a:extLst>
          </p:cNvPr>
          <p:cNvSpPr>
            <a:spLocks noGrp="1"/>
          </p:cNvSpPr>
          <p:nvPr>
            <p:ph type="title"/>
          </p:nvPr>
        </p:nvSpPr>
        <p:spPr/>
        <p:txBody>
          <a:bodyPr/>
          <a:lstStyle/>
          <a:p>
            <a:r>
              <a:rPr lang="en-US" altLang="en-US" dirty="0"/>
              <a:t>6NPV-4 Reading scales with 2, 4, 5 or 10 intervals</a:t>
            </a:r>
            <a:endParaRPr lang="en-GB" dirty="0"/>
          </a:p>
        </p:txBody>
      </p:sp>
      <p:pic>
        <p:nvPicPr>
          <p:cNvPr id="6" name="Picture 5" descr="A close up of a clock&#10;&#10;Description generated with high confidence">
            <a:extLst>
              <a:ext uri="{FF2B5EF4-FFF2-40B4-BE49-F238E27FC236}">
                <a16:creationId xmlns:a16="http://schemas.microsoft.com/office/drawing/2014/main" id="{29841781-6357-49ED-ABEB-0F52543D6478}"/>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4636523" y="1451090"/>
            <a:ext cx="1606325" cy="599923"/>
          </a:xfrm>
          <a:prstGeom prst="rect">
            <a:avLst/>
          </a:prstGeom>
        </p:spPr>
      </p:pic>
      <p:pic>
        <p:nvPicPr>
          <p:cNvPr id="14" name="Picture 13">
            <a:extLst>
              <a:ext uri="{FF2B5EF4-FFF2-40B4-BE49-F238E27FC236}">
                <a16:creationId xmlns:a16="http://schemas.microsoft.com/office/drawing/2014/main" id="{269680BF-D1AC-42AC-ADE6-7659A9E388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7919057">
            <a:off x="611628" y="1276417"/>
            <a:ext cx="5120552" cy="5130197"/>
          </a:xfrm>
          <a:prstGeom prst="rect">
            <a:avLst/>
          </a:prstGeom>
        </p:spPr>
      </p:pic>
      <p:sp>
        <p:nvSpPr>
          <p:cNvPr id="4" name="Content Placeholder 2">
            <a:extLst>
              <a:ext uri="{FF2B5EF4-FFF2-40B4-BE49-F238E27FC236}">
                <a16:creationId xmlns:a16="http://schemas.microsoft.com/office/drawing/2014/main" id="{9886E0AC-8970-4CAA-B875-4AA45DA11C7C}"/>
              </a:ext>
            </a:extLst>
          </p:cNvPr>
          <p:cNvSpPr txBox="1">
            <a:spLocks/>
          </p:cNvSpPr>
          <p:nvPr/>
        </p:nvSpPr>
        <p:spPr>
          <a:xfrm>
            <a:off x="6472238" y="1567970"/>
            <a:ext cx="5384402"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a:t>
            </a:r>
            <a:r>
              <a:rPr kumimoji="0" lang="en-GB" sz="2000" b="0" i="0" u="none" strike="noStrike" kern="1200" cap="none" spc="0" normalizeH="0" baseline="0" noProof="0" dirty="0">
                <a:ln>
                  <a:noFill/>
                </a:ln>
                <a:solidFill>
                  <a:srgbClr val="585858"/>
                </a:solidFill>
                <a:effectLst/>
                <a:uLnTx/>
                <a:uFillTx/>
                <a:latin typeface="Arial"/>
                <a:ea typeface="+mn-ea"/>
                <a:cs typeface="+mn-cs"/>
              </a:rPr>
              <a:t>here has the arrow stopped? Is it before or after 1,000? How do you know?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H</a:t>
            </a:r>
            <a:r>
              <a:rPr kumimoji="0" lang="en-GB" sz="2000" b="0" i="0" u="none" strike="noStrike" kern="1200" cap="none" spc="0" normalizeH="0" baseline="0" noProof="0" dirty="0">
                <a:ln>
                  <a:noFill/>
                </a:ln>
                <a:solidFill>
                  <a:srgbClr val="585858"/>
                </a:solidFill>
                <a:effectLst/>
                <a:uLnTx/>
                <a:uFillTx/>
                <a:latin typeface="Arial"/>
                <a:ea typeface="+mn-ea"/>
                <a:cs typeface="+mn-cs"/>
              </a:rPr>
              <a:t>ow many intervals are there between zero and 1,000?</a:t>
            </a:r>
            <a:r>
              <a:rPr kumimoji="0" lang="en-US" sz="2000" b="0" i="0" u="none" strike="noStrike" kern="1200" cap="none" spc="0" normalizeH="0" baseline="0" noProof="0" dirty="0">
                <a:ln>
                  <a:noFill/>
                </a:ln>
                <a:solidFill>
                  <a:srgbClr val="585858"/>
                </a:solidFill>
                <a:effectLst/>
                <a:uLnTx/>
                <a:uFillTx/>
                <a:latin typeface="Arial"/>
                <a:ea typeface="+mn-ea"/>
                <a:cs typeface="+mn-cs"/>
              </a:rPr>
              <a:t> So what interval do we need to count in?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C</a:t>
            </a:r>
            <a:r>
              <a:rPr kumimoji="0" lang="en-GB" sz="2000" b="0" i="0" u="none" strike="noStrike" kern="1200" cap="none" spc="0" normalizeH="0" baseline="0" noProof="0" dirty="0">
                <a:ln>
                  <a:noFill/>
                </a:ln>
                <a:solidFill>
                  <a:srgbClr val="585858"/>
                </a:solidFill>
                <a:effectLst/>
                <a:uLnTx/>
                <a:uFillTx/>
                <a:latin typeface="Arial"/>
                <a:ea typeface="+mn-ea"/>
                <a:cs typeface="+mn-cs"/>
              </a:rPr>
              <a:t>ould the arrow be pointing to 600? Why not?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If the answer is 1,400g, c</a:t>
            </a:r>
            <a:r>
              <a:rPr kumimoji="0" lang="en-GB" sz="2000" b="0" i="0" u="none" strike="noStrike" kern="1200" cap="none" spc="0" normalizeH="0" baseline="0" noProof="0" dirty="0">
                <a:ln>
                  <a:noFill/>
                </a:ln>
                <a:solidFill>
                  <a:srgbClr val="585858"/>
                </a:solidFill>
                <a:effectLst/>
                <a:uLnTx/>
                <a:uFillTx/>
                <a:latin typeface="Arial"/>
                <a:ea typeface="+mn-ea"/>
                <a:cs typeface="+mn-cs"/>
              </a:rPr>
              <a:t>an you count in steps of 200 from zero to check if you are correct?</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227336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10080000">
                                      <p:cBhvr>
                                        <p:cTn id="6" dur="1500" fill="hold"/>
                                        <p:tgtEl>
                                          <p:spTgt spid="14"/>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C49FCE-66B9-4A0C-8AD8-B7CADF24EA93}"/>
              </a:ext>
            </a:extLst>
          </p:cNvPr>
          <p:cNvSpPr>
            <a:spLocks noGrp="1"/>
          </p:cNvSpPr>
          <p:nvPr>
            <p:ph type="title"/>
          </p:nvPr>
        </p:nvSpPr>
        <p:spPr/>
        <p:txBody>
          <a:bodyPr/>
          <a:lstStyle/>
          <a:p>
            <a:r>
              <a:rPr lang="en-US" altLang="en-US" dirty="0"/>
              <a:t>6NPV-4 Reading scales with 2, 4, 5 or 10 intervals</a:t>
            </a:r>
            <a:endParaRPr lang="en-GB" dirty="0"/>
          </a:p>
        </p:txBody>
      </p:sp>
      <p:pic>
        <p:nvPicPr>
          <p:cNvPr id="4" name="Picture 3" descr="A picture containing text&#10;&#10;Description generated with very high confidence">
            <a:extLst>
              <a:ext uri="{FF2B5EF4-FFF2-40B4-BE49-F238E27FC236}">
                <a16:creationId xmlns:a16="http://schemas.microsoft.com/office/drawing/2014/main" id="{68AF44FB-7B54-4628-849C-E2C1DAF11FA4}"/>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734266" y="1557338"/>
            <a:ext cx="2737344" cy="4523635"/>
          </a:xfrm>
          <a:prstGeom prst="rect">
            <a:avLst/>
          </a:prstGeom>
        </p:spPr>
      </p:pic>
      <p:sp>
        <p:nvSpPr>
          <p:cNvPr id="5" name="Rectangle 4">
            <a:extLst>
              <a:ext uri="{FF2B5EF4-FFF2-40B4-BE49-F238E27FC236}">
                <a16:creationId xmlns:a16="http://schemas.microsoft.com/office/drawing/2014/main" id="{33596355-985A-4F34-B11F-D11F3E87E7DF}"/>
              </a:ext>
            </a:extLst>
          </p:cNvPr>
          <p:cNvSpPr/>
          <p:nvPr/>
        </p:nvSpPr>
        <p:spPr bwMode="auto">
          <a:xfrm>
            <a:off x="1617038" y="5038354"/>
            <a:ext cx="977900" cy="3175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2" name="Rectangle 11">
            <a:extLst>
              <a:ext uri="{FF2B5EF4-FFF2-40B4-BE49-F238E27FC236}">
                <a16:creationId xmlns:a16="http://schemas.microsoft.com/office/drawing/2014/main" id="{62C686EA-788B-4EA6-B607-15D4BEBBAF14}"/>
              </a:ext>
            </a:extLst>
          </p:cNvPr>
          <p:cNvSpPr/>
          <p:nvPr/>
        </p:nvSpPr>
        <p:spPr bwMode="auto">
          <a:xfrm>
            <a:off x="1528138" y="3654054"/>
            <a:ext cx="977900" cy="4826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3" name="Rectangle 12">
            <a:extLst>
              <a:ext uri="{FF2B5EF4-FFF2-40B4-BE49-F238E27FC236}">
                <a16:creationId xmlns:a16="http://schemas.microsoft.com/office/drawing/2014/main" id="{E356089C-DA78-47AC-8699-89575C3DADF4}"/>
              </a:ext>
            </a:extLst>
          </p:cNvPr>
          <p:cNvSpPr/>
          <p:nvPr/>
        </p:nvSpPr>
        <p:spPr bwMode="auto">
          <a:xfrm>
            <a:off x="1528138" y="2511054"/>
            <a:ext cx="977900" cy="4826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7" name="Picture 6" descr="A picture containing text&#10;&#10;Description generated with very high confidence">
            <a:extLst>
              <a:ext uri="{FF2B5EF4-FFF2-40B4-BE49-F238E27FC236}">
                <a16:creationId xmlns:a16="http://schemas.microsoft.com/office/drawing/2014/main" id="{2F73DBA4-67E4-4235-95E0-C8132D5A75C0}"/>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3068013" y="3953063"/>
            <a:ext cx="392400" cy="475045"/>
          </a:xfrm>
          <a:prstGeom prst="rect">
            <a:avLst/>
          </a:prstGeom>
        </p:spPr>
      </p:pic>
      <p:sp>
        <p:nvSpPr>
          <p:cNvPr id="6" name="Content Placeholder 2">
            <a:extLst>
              <a:ext uri="{FF2B5EF4-FFF2-40B4-BE49-F238E27FC236}">
                <a16:creationId xmlns:a16="http://schemas.microsoft.com/office/drawing/2014/main" id="{6D4592EF-9F05-4C57-A27A-AC5F838627EF}"/>
              </a:ext>
            </a:extLst>
          </p:cNvPr>
          <p:cNvSpPr txBox="1">
            <a:spLocks/>
          </p:cNvSpPr>
          <p:nvPr/>
        </p:nvSpPr>
        <p:spPr>
          <a:xfrm>
            <a:off x="6192013" y="1567969"/>
            <a:ext cx="5237988" cy="451300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Could each square be worth 100? Why not?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a:t>
            </a:r>
            <a:r>
              <a:rPr kumimoji="0" lang="en-GB" sz="2000" b="0" i="0" u="none" strike="noStrike" kern="1200" cap="none" spc="0" normalizeH="0" baseline="0" noProof="0" dirty="0">
                <a:ln>
                  <a:noFill/>
                </a:ln>
                <a:solidFill>
                  <a:srgbClr val="585858"/>
                </a:solidFill>
                <a:effectLst/>
                <a:uLnTx/>
                <a:uFillTx/>
                <a:latin typeface="Arial"/>
                <a:ea typeface="+mn-ea"/>
                <a:cs typeface="+mn-cs"/>
              </a:rPr>
              <a:t>hat is the correct value of each square? How do you know?</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are the mid-points between each labelled value?</a:t>
            </a:r>
            <a:endParaRPr kumimoji="0" lang="en-US"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a:t>
            </a:r>
            <a:r>
              <a:rPr kumimoji="0" lang="en-GB" sz="2000" b="0" i="0" u="none" strike="noStrike" kern="1200" cap="none" spc="0" normalizeH="0" baseline="0" noProof="0" dirty="0">
                <a:ln>
                  <a:noFill/>
                </a:ln>
                <a:solidFill>
                  <a:srgbClr val="585858"/>
                </a:solidFill>
                <a:effectLst/>
                <a:uLnTx/>
                <a:uFillTx/>
                <a:latin typeface="Arial"/>
                <a:ea typeface="+mn-ea"/>
                <a:cs typeface="+mn-cs"/>
              </a:rPr>
              <a:t>hat is the value of the red bar?           What is the value of the blue bar?</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a:t>
            </a:r>
            <a:r>
              <a:rPr kumimoji="0" lang="en-GB" sz="2000" b="0" i="0" u="none" strike="noStrike" kern="1200" cap="none" spc="0" normalizeH="0" baseline="0" noProof="0" dirty="0">
                <a:ln>
                  <a:noFill/>
                </a:ln>
                <a:solidFill>
                  <a:srgbClr val="585858"/>
                </a:solidFill>
                <a:effectLst/>
                <a:uLnTx/>
                <a:uFillTx/>
                <a:latin typeface="Arial"/>
                <a:ea typeface="+mn-ea"/>
                <a:cs typeface="+mn-cs"/>
              </a:rPr>
              <a:t>hat is the difference in value between the bars? Explain how you know.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 name="TextBox 1">
            <a:extLst>
              <a:ext uri="{FF2B5EF4-FFF2-40B4-BE49-F238E27FC236}">
                <a16:creationId xmlns:a16="http://schemas.microsoft.com/office/drawing/2014/main" id="{DF78B5F6-F426-418A-88DE-3995C1C58C1C}"/>
              </a:ext>
            </a:extLst>
          </p:cNvPr>
          <p:cNvSpPr txBox="1"/>
          <p:nvPr/>
        </p:nvSpPr>
        <p:spPr>
          <a:xfrm>
            <a:off x="885242" y="1027750"/>
            <a:ext cx="401072" cy="523220"/>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dirty="0">
              <a:ln>
                <a:noFill/>
              </a:ln>
              <a:solidFill>
                <a:srgbClr val="FF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394360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0" nodeType="clickEffect">
                                  <p:stCondLst>
                                    <p:cond delay="0"/>
                                  </p:stCondLst>
                                  <p:childTnLst>
                                    <p:animEffect transition="out" filter="fade">
                                      <p:cBhvr>
                                        <p:cTn id="14" dur="500"/>
                                        <p:tgtEl>
                                          <p:spTgt spid="5"/>
                                        </p:tgtEl>
                                      </p:cBhvr>
                                    </p:animEffect>
                                    <p:set>
                                      <p:cBhvr>
                                        <p:cTn id="15" dur="1" fill="hold">
                                          <p:stCondLst>
                                            <p:cond delay="499"/>
                                          </p:stCondLst>
                                        </p:cTn>
                                        <p:tgtEl>
                                          <p:spTgt spid="5"/>
                                        </p:tgtEl>
                                        <p:attrNameLst>
                                          <p:attrName>style.visibility</p:attrName>
                                        </p:attrNameLst>
                                      </p:cBhvr>
                                      <p:to>
                                        <p:strVal val="hidden"/>
                                      </p:to>
                                    </p:set>
                                  </p:childTnLst>
                                </p:cTn>
                              </p:par>
                              <p:par>
                                <p:cTn id="16" presetID="10" presetClass="exit" presetSubtype="0" fill="hold" grpId="0" nodeType="withEffect">
                                  <p:stCondLst>
                                    <p:cond delay="0"/>
                                  </p:stCondLst>
                                  <p:childTnLst>
                                    <p:animEffect transition="out" filter="fade">
                                      <p:cBhvr>
                                        <p:cTn id="17" dur="500"/>
                                        <p:tgtEl>
                                          <p:spTgt spid="12"/>
                                        </p:tgtEl>
                                      </p:cBhvr>
                                    </p:animEffect>
                                    <p:set>
                                      <p:cBhvr>
                                        <p:cTn id="18" dur="1" fill="hold">
                                          <p:stCondLst>
                                            <p:cond delay="499"/>
                                          </p:stCondLst>
                                        </p:cTn>
                                        <p:tgtEl>
                                          <p:spTgt spid="12"/>
                                        </p:tgtEl>
                                        <p:attrNameLst>
                                          <p:attrName>style.visibility</p:attrName>
                                        </p:attrNameLst>
                                      </p:cBhvr>
                                      <p:to>
                                        <p:strVal val="hidden"/>
                                      </p:to>
                                    </p:set>
                                  </p:childTnLst>
                                </p:cTn>
                              </p:par>
                              <p:par>
                                <p:cTn id="19" presetID="10" presetClass="exit" presetSubtype="0" fill="hold" grpId="0" nodeType="withEffect">
                                  <p:stCondLst>
                                    <p:cond delay="0"/>
                                  </p:stCondLst>
                                  <p:childTnLst>
                                    <p:animEffect transition="out" filter="fade">
                                      <p:cBhvr>
                                        <p:cTn id="20" dur="500"/>
                                        <p:tgtEl>
                                          <p:spTgt spid="13"/>
                                        </p:tgtEl>
                                      </p:cBhvr>
                                    </p:animEffect>
                                    <p:set>
                                      <p:cBhvr>
                                        <p:cTn id="21" dur="1" fill="hold">
                                          <p:stCondLst>
                                            <p:cond delay="499"/>
                                          </p:stCondLst>
                                        </p:cTn>
                                        <p:tgtEl>
                                          <p:spTgt spid="13"/>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8088384-7046-4660-AE6E-211FF8786786}"/>
              </a:ext>
            </a:extLst>
          </p:cNvPr>
          <p:cNvSpPr>
            <a:spLocks noGrp="1"/>
          </p:cNvSpPr>
          <p:nvPr>
            <p:ph type="title"/>
          </p:nvPr>
        </p:nvSpPr>
        <p:spPr/>
        <p:txBody>
          <a:bodyPr/>
          <a:lstStyle/>
          <a:p>
            <a:r>
              <a:rPr lang="en-US" altLang="en-US" dirty="0"/>
              <a:t>6NPV-4 Reading scales with 2, 4, 5 or 10 intervals</a:t>
            </a:r>
            <a:endParaRPr lang="en-GB" dirty="0"/>
          </a:p>
        </p:txBody>
      </p:sp>
      <p:pic>
        <p:nvPicPr>
          <p:cNvPr id="4" name="Picture 3" descr="A picture containing scoreboard, text&#10;&#10;Description generated with high confidence">
            <a:extLst>
              <a:ext uri="{FF2B5EF4-FFF2-40B4-BE49-F238E27FC236}">
                <a16:creationId xmlns:a16="http://schemas.microsoft.com/office/drawing/2014/main" id="{EE3240A5-B5FE-420B-9FE2-5E8E8DB87EC7}"/>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846349" y="1409763"/>
            <a:ext cx="2013444" cy="4421249"/>
          </a:xfrm>
          <a:prstGeom prst="rect">
            <a:avLst/>
          </a:prstGeom>
        </p:spPr>
      </p:pic>
      <p:sp>
        <p:nvSpPr>
          <p:cNvPr id="5" name="Rectangle 4">
            <a:extLst>
              <a:ext uri="{FF2B5EF4-FFF2-40B4-BE49-F238E27FC236}">
                <a16:creationId xmlns:a16="http://schemas.microsoft.com/office/drawing/2014/main" id="{BE8AC488-FE50-4FEC-892F-8EF86AC3991C}"/>
              </a:ext>
            </a:extLst>
          </p:cNvPr>
          <p:cNvSpPr/>
          <p:nvPr/>
        </p:nvSpPr>
        <p:spPr bwMode="auto">
          <a:xfrm>
            <a:off x="1846349" y="4509386"/>
            <a:ext cx="740022" cy="4191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1" name="Rectangle 10">
            <a:extLst>
              <a:ext uri="{FF2B5EF4-FFF2-40B4-BE49-F238E27FC236}">
                <a16:creationId xmlns:a16="http://schemas.microsoft.com/office/drawing/2014/main" id="{FBF0C3E0-6B7C-44CD-AF29-26B7129842DA}"/>
              </a:ext>
            </a:extLst>
          </p:cNvPr>
          <p:cNvSpPr/>
          <p:nvPr/>
        </p:nvSpPr>
        <p:spPr bwMode="auto">
          <a:xfrm>
            <a:off x="1846349" y="2889724"/>
            <a:ext cx="740022" cy="4191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2" name="Rectangle 11">
            <a:extLst>
              <a:ext uri="{FF2B5EF4-FFF2-40B4-BE49-F238E27FC236}">
                <a16:creationId xmlns:a16="http://schemas.microsoft.com/office/drawing/2014/main" id="{6F38600C-3976-4FC9-B71F-D7D6029C6566}"/>
              </a:ext>
            </a:extLst>
          </p:cNvPr>
          <p:cNvSpPr/>
          <p:nvPr/>
        </p:nvSpPr>
        <p:spPr bwMode="auto">
          <a:xfrm>
            <a:off x="1846349" y="1326800"/>
            <a:ext cx="740022" cy="4191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6" name="Rectangle 5">
            <a:extLst>
              <a:ext uri="{FF2B5EF4-FFF2-40B4-BE49-F238E27FC236}">
                <a16:creationId xmlns:a16="http://schemas.microsoft.com/office/drawing/2014/main" id="{57371906-E4A3-4749-A372-A731AEE29C5A}"/>
              </a:ext>
            </a:extLst>
          </p:cNvPr>
          <p:cNvSpPr/>
          <p:nvPr/>
        </p:nvSpPr>
        <p:spPr bwMode="auto">
          <a:xfrm>
            <a:off x="2002171" y="4890386"/>
            <a:ext cx="584200" cy="4191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5" name="Rectangle 14">
            <a:extLst>
              <a:ext uri="{FF2B5EF4-FFF2-40B4-BE49-F238E27FC236}">
                <a16:creationId xmlns:a16="http://schemas.microsoft.com/office/drawing/2014/main" id="{1AEEB85F-1962-4CC8-A6FF-68E0DE77329C}"/>
              </a:ext>
            </a:extLst>
          </p:cNvPr>
          <p:cNvSpPr/>
          <p:nvPr/>
        </p:nvSpPr>
        <p:spPr bwMode="auto">
          <a:xfrm>
            <a:off x="2002171" y="4159311"/>
            <a:ext cx="584200" cy="4191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7" name="Rectangle 16">
            <a:extLst>
              <a:ext uri="{FF2B5EF4-FFF2-40B4-BE49-F238E27FC236}">
                <a16:creationId xmlns:a16="http://schemas.microsoft.com/office/drawing/2014/main" id="{82C87C2B-1E9A-44F2-BDF9-1E003939B3AA}"/>
              </a:ext>
            </a:extLst>
          </p:cNvPr>
          <p:cNvSpPr/>
          <p:nvPr/>
        </p:nvSpPr>
        <p:spPr bwMode="auto">
          <a:xfrm>
            <a:off x="1846349" y="3256787"/>
            <a:ext cx="740022" cy="44276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9" name="Rectangle 18">
            <a:extLst>
              <a:ext uri="{FF2B5EF4-FFF2-40B4-BE49-F238E27FC236}">
                <a16:creationId xmlns:a16="http://schemas.microsoft.com/office/drawing/2014/main" id="{102A5770-DB79-4300-B892-EB3EC61099B5}"/>
              </a:ext>
            </a:extLst>
          </p:cNvPr>
          <p:cNvSpPr/>
          <p:nvPr/>
        </p:nvSpPr>
        <p:spPr bwMode="auto">
          <a:xfrm>
            <a:off x="1846349" y="2455491"/>
            <a:ext cx="740022" cy="44276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0" name="Rectangle 19">
            <a:extLst>
              <a:ext uri="{FF2B5EF4-FFF2-40B4-BE49-F238E27FC236}">
                <a16:creationId xmlns:a16="http://schemas.microsoft.com/office/drawing/2014/main" id="{7A7A0399-2F51-4199-915B-7B5B2537275E}"/>
              </a:ext>
            </a:extLst>
          </p:cNvPr>
          <p:cNvSpPr/>
          <p:nvPr/>
        </p:nvSpPr>
        <p:spPr bwMode="auto">
          <a:xfrm>
            <a:off x="1846349" y="1661659"/>
            <a:ext cx="740022" cy="44276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7" name="Content Placeholder 2">
            <a:extLst>
              <a:ext uri="{FF2B5EF4-FFF2-40B4-BE49-F238E27FC236}">
                <a16:creationId xmlns:a16="http://schemas.microsoft.com/office/drawing/2014/main" id="{790DA8F2-7553-472D-AD92-171812FED382}"/>
              </a:ext>
            </a:extLst>
          </p:cNvPr>
          <p:cNvSpPr txBox="1">
            <a:spLocks/>
          </p:cNvSpPr>
          <p:nvPr/>
        </p:nvSpPr>
        <p:spPr>
          <a:xfrm>
            <a:off x="6192012" y="156797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H</a:t>
            </a:r>
            <a:r>
              <a:rPr kumimoji="0" lang="en-GB" sz="2000" b="0" i="0" u="none" strike="noStrike" kern="1200" cap="none" spc="0" normalizeH="0" baseline="0" noProof="0" dirty="0">
                <a:ln>
                  <a:noFill/>
                </a:ln>
                <a:solidFill>
                  <a:srgbClr val="585858"/>
                </a:solidFill>
                <a:effectLst/>
                <a:uLnTx/>
                <a:uFillTx/>
                <a:latin typeface="Arial"/>
                <a:ea typeface="+mn-ea"/>
                <a:cs typeface="+mn-cs"/>
              </a:rPr>
              <a:t>ow do the squares help you? Could each square be worth 200? Why not?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a:t>
            </a:r>
            <a:r>
              <a:rPr kumimoji="0" lang="en-GB" sz="2000" b="0" i="0" u="none" strike="noStrike" kern="1200" cap="none" spc="0" normalizeH="0" baseline="0" noProof="0" dirty="0">
                <a:ln>
                  <a:noFill/>
                </a:ln>
                <a:solidFill>
                  <a:srgbClr val="585858"/>
                </a:solidFill>
                <a:effectLst/>
                <a:uLnTx/>
                <a:uFillTx/>
                <a:latin typeface="Arial"/>
                <a:ea typeface="+mn-ea"/>
                <a:cs typeface="+mn-cs"/>
              </a:rPr>
              <a:t>hat is the correct value of each square? How do you know?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are the mid-points between each labelled value? Click to repeat.</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a:t>
            </a:r>
            <a:r>
              <a:rPr kumimoji="0" lang="en-GB" sz="2000" b="0" i="0" u="none" strike="noStrike" kern="1200" cap="none" spc="0" normalizeH="0" baseline="0" noProof="0" dirty="0">
                <a:ln>
                  <a:noFill/>
                </a:ln>
                <a:solidFill>
                  <a:srgbClr val="585858"/>
                </a:solidFill>
                <a:effectLst/>
                <a:uLnTx/>
                <a:uFillTx/>
                <a:latin typeface="Arial"/>
                <a:ea typeface="+mn-ea"/>
                <a:cs typeface="+mn-cs"/>
              </a:rPr>
              <a:t>hat is the value of the red bar?           What is the value of the blue bar?</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a:t>
            </a:r>
            <a:r>
              <a:rPr kumimoji="0" lang="en-GB" sz="2000" b="0" i="0" u="none" strike="noStrike" kern="1200" cap="none" spc="0" normalizeH="0" baseline="0" noProof="0" dirty="0">
                <a:ln>
                  <a:noFill/>
                </a:ln>
                <a:solidFill>
                  <a:srgbClr val="585858"/>
                </a:solidFill>
                <a:effectLst/>
                <a:uLnTx/>
                <a:uFillTx/>
                <a:latin typeface="Arial"/>
                <a:ea typeface="+mn-ea"/>
                <a:cs typeface="+mn-cs"/>
              </a:rPr>
              <a:t>hat is the difference in value between the bars? Can you do this without having to subtract? Explain how.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474856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0" nodeType="clickEffect">
                                  <p:stCondLst>
                                    <p:cond delay="0"/>
                                  </p:stCondLst>
                                  <p:childTnLst>
                                    <p:animEffect transition="out" filter="fade">
                                      <p:cBhvr>
                                        <p:cTn id="14" dur="500"/>
                                        <p:tgtEl>
                                          <p:spTgt spid="5"/>
                                        </p:tgtEl>
                                      </p:cBhvr>
                                    </p:animEffect>
                                    <p:set>
                                      <p:cBhvr>
                                        <p:cTn id="15" dur="1" fill="hold">
                                          <p:stCondLst>
                                            <p:cond delay="499"/>
                                          </p:stCondLst>
                                        </p:cTn>
                                        <p:tgtEl>
                                          <p:spTgt spid="5"/>
                                        </p:tgtEl>
                                        <p:attrNameLst>
                                          <p:attrName>style.visibility</p:attrName>
                                        </p:attrNameLst>
                                      </p:cBhvr>
                                      <p:to>
                                        <p:strVal val="hidden"/>
                                      </p:to>
                                    </p:set>
                                  </p:childTnLst>
                                </p:cTn>
                              </p:par>
                              <p:par>
                                <p:cTn id="16" presetID="10" presetClass="exit" presetSubtype="0" fill="hold" grpId="0" nodeType="withEffect">
                                  <p:stCondLst>
                                    <p:cond delay="0"/>
                                  </p:stCondLst>
                                  <p:childTnLst>
                                    <p:animEffect transition="out" filter="fade">
                                      <p:cBhvr>
                                        <p:cTn id="17" dur="500"/>
                                        <p:tgtEl>
                                          <p:spTgt spid="11"/>
                                        </p:tgtEl>
                                      </p:cBhvr>
                                    </p:animEffect>
                                    <p:set>
                                      <p:cBhvr>
                                        <p:cTn id="18" dur="1" fill="hold">
                                          <p:stCondLst>
                                            <p:cond delay="499"/>
                                          </p:stCondLst>
                                        </p:cTn>
                                        <p:tgtEl>
                                          <p:spTgt spid="11"/>
                                        </p:tgtEl>
                                        <p:attrNameLst>
                                          <p:attrName>style.visibility</p:attrName>
                                        </p:attrNameLst>
                                      </p:cBhvr>
                                      <p:to>
                                        <p:strVal val="hidden"/>
                                      </p:to>
                                    </p:set>
                                  </p:childTnLst>
                                </p:cTn>
                              </p:par>
                              <p:par>
                                <p:cTn id="19" presetID="10" presetClass="exit" presetSubtype="0" fill="hold" grpId="0" nodeType="withEffect">
                                  <p:stCondLst>
                                    <p:cond delay="0"/>
                                  </p:stCondLst>
                                  <p:childTnLst>
                                    <p:animEffect transition="out" filter="fade">
                                      <p:cBhvr>
                                        <p:cTn id="20" dur="500"/>
                                        <p:tgtEl>
                                          <p:spTgt spid="12"/>
                                        </p:tgtEl>
                                      </p:cBhvr>
                                    </p:animEffect>
                                    <p:set>
                                      <p:cBhvr>
                                        <p:cTn id="21" dur="1" fill="hold">
                                          <p:stCondLst>
                                            <p:cond delay="499"/>
                                          </p:stCondLst>
                                        </p:cTn>
                                        <p:tgtEl>
                                          <p:spTgt spid="12"/>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0" nodeType="clickEffect">
                                  <p:stCondLst>
                                    <p:cond delay="0"/>
                                  </p:stCondLst>
                                  <p:childTnLst>
                                    <p:animEffect transition="out" filter="fade">
                                      <p:cBhvr>
                                        <p:cTn id="25" dur="500"/>
                                        <p:tgtEl>
                                          <p:spTgt spid="6"/>
                                        </p:tgtEl>
                                      </p:cBhvr>
                                    </p:animEffect>
                                    <p:set>
                                      <p:cBhvr>
                                        <p:cTn id="26" dur="1" fill="hold">
                                          <p:stCondLst>
                                            <p:cond delay="499"/>
                                          </p:stCondLst>
                                        </p:cTn>
                                        <p:tgtEl>
                                          <p:spTgt spid="6"/>
                                        </p:tgtEl>
                                        <p:attrNameLst>
                                          <p:attrName>style.visibility</p:attrName>
                                        </p:attrNameLst>
                                      </p:cBhvr>
                                      <p:to>
                                        <p:strVal val="hidden"/>
                                      </p:to>
                                    </p:set>
                                  </p:childTnLst>
                                </p:cTn>
                              </p:par>
                              <p:par>
                                <p:cTn id="27" presetID="10" presetClass="exit" presetSubtype="0" fill="hold" grpId="0" nodeType="withEffect">
                                  <p:stCondLst>
                                    <p:cond delay="0"/>
                                  </p:stCondLst>
                                  <p:childTnLst>
                                    <p:animEffect transition="out" filter="fade">
                                      <p:cBhvr>
                                        <p:cTn id="28" dur="500"/>
                                        <p:tgtEl>
                                          <p:spTgt spid="15"/>
                                        </p:tgtEl>
                                      </p:cBhvr>
                                    </p:animEffect>
                                    <p:set>
                                      <p:cBhvr>
                                        <p:cTn id="29" dur="1" fill="hold">
                                          <p:stCondLst>
                                            <p:cond delay="499"/>
                                          </p:stCondLst>
                                        </p:cTn>
                                        <p:tgtEl>
                                          <p:spTgt spid="15"/>
                                        </p:tgtEl>
                                        <p:attrNameLst>
                                          <p:attrName>style.visibility</p:attrName>
                                        </p:attrNameLst>
                                      </p:cBhvr>
                                      <p:to>
                                        <p:strVal val="hidden"/>
                                      </p:to>
                                    </p:set>
                                  </p:childTnLst>
                                </p:cTn>
                              </p:par>
                              <p:par>
                                <p:cTn id="30" presetID="10" presetClass="exit" presetSubtype="0" fill="hold" grpId="0" nodeType="withEffect">
                                  <p:stCondLst>
                                    <p:cond delay="0"/>
                                  </p:stCondLst>
                                  <p:childTnLst>
                                    <p:animEffect transition="out" filter="fade">
                                      <p:cBhvr>
                                        <p:cTn id="31" dur="500"/>
                                        <p:tgtEl>
                                          <p:spTgt spid="17"/>
                                        </p:tgtEl>
                                      </p:cBhvr>
                                    </p:animEffect>
                                    <p:set>
                                      <p:cBhvr>
                                        <p:cTn id="32" dur="1" fill="hold">
                                          <p:stCondLst>
                                            <p:cond delay="499"/>
                                          </p:stCondLst>
                                        </p:cTn>
                                        <p:tgtEl>
                                          <p:spTgt spid="17"/>
                                        </p:tgtEl>
                                        <p:attrNameLst>
                                          <p:attrName>style.visibility</p:attrName>
                                        </p:attrNameLst>
                                      </p:cBhvr>
                                      <p:to>
                                        <p:strVal val="hidden"/>
                                      </p:to>
                                    </p:set>
                                  </p:childTnLst>
                                </p:cTn>
                              </p:par>
                              <p:par>
                                <p:cTn id="33" presetID="10" presetClass="exit" presetSubtype="0" fill="hold" grpId="0" nodeType="withEffect">
                                  <p:stCondLst>
                                    <p:cond delay="0"/>
                                  </p:stCondLst>
                                  <p:childTnLst>
                                    <p:animEffect transition="out" filter="fade">
                                      <p:cBhvr>
                                        <p:cTn id="34" dur="500"/>
                                        <p:tgtEl>
                                          <p:spTgt spid="19"/>
                                        </p:tgtEl>
                                      </p:cBhvr>
                                    </p:animEffect>
                                    <p:set>
                                      <p:cBhvr>
                                        <p:cTn id="35" dur="1" fill="hold">
                                          <p:stCondLst>
                                            <p:cond delay="499"/>
                                          </p:stCondLst>
                                        </p:cTn>
                                        <p:tgtEl>
                                          <p:spTgt spid="19"/>
                                        </p:tgtEl>
                                        <p:attrNameLst>
                                          <p:attrName>style.visibility</p:attrName>
                                        </p:attrNameLst>
                                      </p:cBhvr>
                                      <p:to>
                                        <p:strVal val="hidden"/>
                                      </p:to>
                                    </p:set>
                                  </p:childTnLst>
                                </p:cTn>
                              </p:par>
                              <p:par>
                                <p:cTn id="36" presetID="10" presetClass="exit" presetSubtype="0" fill="hold" grpId="0" nodeType="withEffect">
                                  <p:stCondLst>
                                    <p:cond delay="0"/>
                                  </p:stCondLst>
                                  <p:childTnLst>
                                    <p:animEffect transition="out" filter="fade">
                                      <p:cBhvr>
                                        <p:cTn id="37" dur="500"/>
                                        <p:tgtEl>
                                          <p:spTgt spid="20"/>
                                        </p:tgtEl>
                                      </p:cBhvr>
                                    </p:animEffect>
                                    <p:set>
                                      <p:cBhvr>
                                        <p:cTn id="38" dur="1" fill="hold">
                                          <p:stCondLst>
                                            <p:cond delay="499"/>
                                          </p:stCondLst>
                                        </p:cTn>
                                        <p:tgtEl>
                                          <p:spTgt spid="20"/>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2" grpId="0" animBg="1"/>
      <p:bldP spid="6" grpId="0" animBg="1"/>
      <p:bldP spid="15" grpId="0" animBg="1"/>
      <p:bldP spid="17" grpId="0" animBg="1"/>
      <p:bldP spid="19" grpId="0" animBg="1"/>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2091DA9-A7DE-44C7-AF90-30BB1CBE2EFE}"/>
              </a:ext>
            </a:extLst>
          </p:cNvPr>
          <p:cNvSpPr>
            <a:spLocks noGrp="1"/>
          </p:cNvSpPr>
          <p:nvPr>
            <p:ph type="title"/>
          </p:nvPr>
        </p:nvSpPr>
        <p:spPr/>
        <p:txBody>
          <a:bodyPr/>
          <a:lstStyle/>
          <a:p>
            <a:r>
              <a:rPr lang="en-US" altLang="en-US" dirty="0"/>
              <a:t>6NPV-4 Reading scales with 2, 4, 5 or 10 intervals</a:t>
            </a:r>
            <a:endParaRPr lang="en-GB" dirty="0"/>
          </a:p>
        </p:txBody>
      </p:sp>
      <p:pic>
        <p:nvPicPr>
          <p:cNvPr id="6" name="Picture 5">
            <a:extLst>
              <a:ext uri="{FF2B5EF4-FFF2-40B4-BE49-F238E27FC236}">
                <a16:creationId xmlns:a16="http://schemas.microsoft.com/office/drawing/2014/main" id="{3D1C29D1-CBD8-477A-93CC-9B0F9DE480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3484" y="1832907"/>
            <a:ext cx="7544164" cy="685833"/>
          </a:xfrm>
          <a:prstGeom prst="rect">
            <a:avLst/>
          </a:prstGeom>
        </p:spPr>
      </p:pic>
      <p:pic>
        <p:nvPicPr>
          <p:cNvPr id="8" name="Picture 7">
            <a:extLst>
              <a:ext uri="{FF2B5EF4-FFF2-40B4-BE49-F238E27FC236}">
                <a16:creationId xmlns:a16="http://schemas.microsoft.com/office/drawing/2014/main" id="{E98F6787-D2DC-4134-85C6-FED7575002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8306" y="1593041"/>
            <a:ext cx="249394" cy="249394"/>
          </a:xfrm>
          <a:prstGeom prst="rect">
            <a:avLst/>
          </a:prstGeom>
        </p:spPr>
      </p:pic>
      <p:pic>
        <p:nvPicPr>
          <p:cNvPr id="10" name="Picture 9">
            <a:extLst>
              <a:ext uri="{FF2B5EF4-FFF2-40B4-BE49-F238E27FC236}">
                <a16:creationId xmlns:a16="http://schemas.microsoft.com/office/drawing/2014/main" id="{FF509AD9-E5CE-430A-A8F6-DDAC8F152C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8186" y="1593041"/>
            <a:ext cx="249394" cy="249394"/>
          </a:xfrm>
          <a:prstGeom prst="rect">
            <a:avLst/>
          </a:prstGeom>
        </p:spPr>
      </p:pic>
      <p:pic>
        <p:nvPicPr>
          <p:cNvPr id="12" name="Picture 11">
            <a:extLst>
              <a:ext uri="{FF2B5EF4-FFF2-40B4-BE49-F238E27FC236}">
                <a16:creationId xmlns:a16="http://schemas.microsoft.com/office/drawing/2014/main" id="{707EF1A7-D33F-476A-B564-AEBBCFC7D8F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60695" y="1593041"/>
            <a:ext cx="249394" cy="249394"/>
          </a:xfrm>
          <a:prstGeom prst="rect">
            <a:avLst/>
          </a:prstGeom>
        </p:spPr>
      </p:pic>
      <p:sp>
        <p:nvSpPr>
          <p:cNvPr id="13" name="TextBox 12">
            <a:extLst>
              <a:ext uri="{FF2B5EF4-FFF2-40B4-BE49-F238E27FC236}">
                <a16:creationId xmlns:a16="http://schemas.microsoft.com/office/drawing/2014/main" id="{0965A13F-D82F-4030-BAD4-358F2B909729}"/>
              </a:ext>
            </a:extLst>
          </p:cNvPr>
          <p:cNvSpPr txBox="1"/>
          <p:nvPr/>
        </p:nvSpPr>
        <p:spPr bwMode="auto">
          <a:xfrm>
            <a:off x="3128009" y="1502782"/>
            <a:ext cx="889988"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E72420"/>
                </a:solidFill>
                <a:effectLst/>
                <a:uLnTx/>
                <a:uFillTx/>
                <a:latin typeface="Myriad Pro Semibold" charset="0"/>
                <a:ea typeface="Myriad Pro Semibold" charset="0"/>
                <a:cs typeface="Myriad Pro Semibold" charset="0"/>
              </a:rPr>
              <a:t>10,000</a:t>
            </a:r>
          </a:p>
        </p:txBody>
      </p:sp>
      <p:sp>
        <p:nvSpPr>
          <p:cNvPr id="14" name="TextBox 13">
            <a:extLst>
              <a:ext uri="{FF2B5EF4-FFF2-40B4-BE49-F238E27FC236}">
                <a16:creationId xmlns:a16="http://schemas.microsoft.com/office/drawing/2014/main" id="{76E265FF-53E9-47A7-992D-F9DD6952DF52}"/>
              </a:ext>
            </a:extLst>
          </p:cNvPr>
          <p:cNvSpPr txBox="1"/>
          <p:nvPr/>
        </p:nvSpPr>
        <p:spPr bwMode="auto">
          <a:xfrm>
            <a:off x="6137889" y="1502782"/>
            <a:ext cx="889988"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E72420"/>
                </a:solidFill>
                <a:effectLst/>
                <a:uLnTx/>
                <a:uFillTx/>
                <a:latin typeface="Myriad Pro Semibold" charset="0"/>
                <a:ea typeface="Myriad Pro Semibold" charset="0"/>
                <a:cs typeface="Myriad Pro Semibold" charset="0"/>
              </a:rPr>
              <a:t>35,000</a:t>
            </a:r>
          </a:p>
        </p:txBody>
      </p:sp>
      <p:sp>
        <p:nvSpPr>
          <p:cNvPr id="15" name="TextBox 14">
            <a:extLst>
              <a:ext uri="{FF2B5EF4-FFF2-40B4-BE49-F238E27FC236}">
                <a16:creationId xmlns:a16="http://schemas.microsoft.com/office/drawing/2014/main" id="{AB316848-182A-4411-B322-AAECEF0DC0EF}"/>
              </a:ext>
            </a:extLst>
          </p:cNvPr>
          <p:cNvSpPr txBox="1"/>
          <p:nvPr/>
        </p:nvSpPr>
        <p:spPr bwMode="auto">
          <a:xfrm>
            <a:off x="7340398" y="1502782"/>
            <a:ext cx="889988"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E72420"/>
                </a:solidFill>
                <a:effectLst/>
                <a:uLnTx/>
                <a:uFillTx/>
                <a:latin typeface="Myriad Pro Semibold" charset="0"/>
                <a:ea typeface="Myriad Pro Semibold" charset="0"/>
                <a:cs typeface="Myriad Pro Semibold" charset="0"/>
              </a:rPr>
              <a:t>45,000</a:t>
            </a:r>
          </a:p>
        </p:txBody>
      </p:sp>
      <p:sp>
        <p:nvSpPr>
          <p:cNvPr id="4" name="Content Placeholder 2">
            <a:extLst>
              <a:ext uri="{FF2B5EF4-FFF2-40B4-BE49-F238E27FC236}">
                <a16:creationId xmlns:a16="http://schemas.microsoft.com/office/drawing/2014/main" id="{AD7A49F0-2E65-4077-9B1F-763344B42607}"/>
              </a:ext>
            </a:extLst>
          </p:cNvPr>
          <p:cNvSpPr txBox="1">
            <a:spLocks/>
          </p:cNvSpPr>
          <p:nvPr/>
        </p:nvSpPr>
        <p:spPr>
          <a:xfrm>
            <a:off x="594008" y="2950071"/>
            <a:ext cx="9491662" cy="219994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How many intervals are there between zero and 20,000? So what intervals do we need to count in?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latin typeface="Arial"/>
                <a:ea typeface="+mn-ea"/>
                <a:cs typeface="+mn-cs"/>
              </a:rPr>
              <a:t>W</a:t>
            </a:r>
            <a:r>
              <a:rPr kumimoji="0" lang="en-GB" sz="2000" b="0" i="0" u="none" strike="noStrike" kern="1200" cap="none" spc="0" normalizeH="0" baseline="0" noProof="0" dirty="0">
                <a:ln>
                  <a:noFill/>
                </a:ln>
                <a:solidFill>
                  <a:srgbClr val="585858"/>
                </a:solidFill>
                <a:effectLst/>
                <a:uLnTx/>
                <a:uFillTx/>
                <a:latin typeface="Arial"/>
                <a:ea typeface="+mn-ea"/>
                <a:cs typeface="+mn-cs"/>
              </a:rPr>
              <a:t>hat value does the letter a represent? How do you know? Are there multiple ways to calculate the value of the letter?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letters and on different partially labelled number lines.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5" name="TextBox 19">
            <a:extLst>
              <a:ext uri="{FF2B5EF4-FFF2-40B4-BE49-F238E27FC236}">
                <a16:creationId xmlns:a16="http://schemas.microsoft.com/office/drawing/2014/main" id="{25CE2B7A-F8A6-4A34-B002-4F7D778E7D0F}"/>
              </a:ext>
            </a:extLst>
          </p:cNvPr>
          <p:cNvSpPr txBox="1"/>
          <p:nvPr/>
        </p:nvSpPr>
        <p:spPr>
          <a:xfrm>
            <a:off x="838200" y="4726350"/>
            <a:ext cx="9491662" cy="1077218"/>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000" i="1" dirty="0">
                <a:solidFill>
                  <a:schemeClr val="bg2"/>
                </a:solidFill>
              </a:rPr>
              <a:t>a</a:t>
            </a:r>
            <a:r>
              <a:rPr kumimoji="0" lang="en-GB" sz="2000" b="0" i="1" u="none" strike="noStrike" kern="1200" cap="none" spc="0" normalizeH="0" noProof="0" dirty="0">
                <a:ln>
                  <a:noFill/>
                </a:ln>
                <a:solidFill>
                  <a:schemeClr val="bg2"/>
                </a:solidFill>
                <a:effectLst/>
                <a:uLnTx/>
                <a:uFillTx/>
                <a:latin typeface="Arial" panose="020B0604020202020204" pitchFamily="34" charset="0"/>
                <a:ea typeface="+mn-ea"/>
                <a:cs typeface="+mn-cs"/>
              </a:rPr>
              <a:t> </a:t>
            </a:r>
            <a:r>
              <a:rPr kumimoji="0" lang="en-GB"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is half-way between zero and 20,000. Half of 20,000 is equal to 10,000.</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a</a:t>
            </a:r>
            <a:r>
              <a:rPr kumimoji="0" lang="en-GB" sz="2000" b="0" i="1" u="none" strike="noStrike" kern="1200" cap="none" spc="0" normalizeH="0" noProof="0" dirty="0">
                <a:ln>
                  <a:noFill/>
                </a:ln>
                <a:solidFill>
                  <a:schemeClr val="bg2"/>
                </a:solidFill>
                <a:effectLst/>
                <a:uLnTx/>
                <a:uFillTx/>
                <a:latin typeface="Arial" panose="020B0604020202020204" pitchFamily="34" charset="0"/>
                <a:ea typeface="+mn-ea"/>
                <a:cs typeface="+mn-cs"/>
              </a:rPr>
              <a:t> </a:t>
            </a:r>
            <a:r>
              <a:rPr kumimoji="0" lang="en-GB"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is two intervals after zero. There are four intervals between zero and 20,000. This means each interval is worth 5,000. Two lots of 5,000 is equal to 10,000.</a:t>
            </a:r>
          </a:p>
        </p:txBody>
      </p:sp>
    </p:spTree>
    <p:extLst>
      <p:ext uri="{BB962C8B-B14F-4D97-AF65-F5344CB8AC3E}">
        <p14:creationId xmlns:p14="http://schemas.microsoft.com/office/powerpoint/2010/main" val="3057020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
                                        <p:tgtEl>
                                          <p:spTgt spid="8"/>
                                        </p:tgtEl>
                                      </p:cBhvr>
                                    </p:animEffect>
                                    <p:set>
                                      <p:cBhvr>
                                        <p:cTn id="11" dur="1" fill="hold">
                                          <p:stCondLst>
                                            <p:cond delay="499"/>
                                          </p:stCondLst>
                                        </p:cTn>
                                        <p:tgtEl>
                                          <p:spTgt spid="8"/>
                                        </p:tgtEl>
                                        <p:attrNameLst>
                                          <p:attrName>style.visibility</p:attrName>
                                        </p:attrNameLst>
                                      </p:cBhvr>
                                      <p:to>
                                        <p:strVal val="hidden"/>
                                      </p:to>
                                    </p:se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nodeType="clickEffect">
                                  <p:stCondLst>
                                    <p:cond delay="0"/>
                                  </p:stCondLst>
                                  <p:childTnLst>
                                    <p:animEffect transition="out" filter="fade">
                                      <p:cBhvr>
                                        <p:cTn id="27" dur="500"/>
                                        <p:tgtEl>
                                          <p:spTgt spid="10"/>
                                        </p:tgtEl>
                                      </p:cBhvr>
                                    </p:animEffect>
                                    <p:set>
                                      <p:cBhvr>
                                        <p:cTn id="28" dur="1" fill="hold">
                                          <p:stCondLst>
                                            <p:cond delay="499"/>
                                          </p:stCondLst>
                                        </p:cTn>
                                        <p:tgtEl>
                                          <p:spTgt spid="10"/>
                                        </p:tgtEl>
                                        <p:attrNameLst>
                                          <p:attrName>style.visibility</p:attrName>
                                        </p:attrNameLst>
                                      </p:cBhvr>
                                      <p:to>
                                        <p:strVal val="hidden"/>
                                      </p:to>
                                    </p:se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nodeType="clickEffect">
                                  <p:stCondLst>
                                    <p:cond delay="0"/>
                                  </p:stCondLst>
                                  <p:childTnLst>
                                    <p:animEffect transition="out" filter="fade">
                                      <p:cBhvr>
                                        <p:cTn id="36" dur="500"/>
                                        <p:tgtEl>
                                          <p:spTgt spid="12"/>
                                        </p:tgtEl>
                                      </p:cBhvr>
                                    </p:animEffect>
                                    <p:set>
                                      <p:cBhvr>
                                        <p:cTn id="37" dur="1" fill="hold">
                                          <p:stCondLst>
                                            <p:cond delay="499"/>
                                          </p:stCondLst>
                                        </p:cTn>
                                        <p:tgtEl>
                                          <p:spTgt spid="12"/>
                                        </p:tgtEl>
                                        <p:attrNameLst>
                                          <p:attrName>style.visibility</p:attrName>
                                        </p:attrNameLst>
                                      </p:cBhvr>
                                      <p:to>
                                        <p:strVal val="hidden"/>
                                      </p:to>
                                    </p:se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601EEC6-9078-49BA-A553-007A3D76ADB3}"/>
              </a:ext>
            </a:extLst>
          </p:cNvPr>
          <p:cNvSpPr>
            <a:spLocks noGrp="1"/>
          </p:cNvSpPr>
          <p:nvPr>
            <p:ph type="title"/>
          </p:nvPr>
        </p:nvSpPr>
        <p:spPr/>
        <p:txBody>
          <a:bodyPr/>
          <a:lstStyle/>
          <a:p>
            <a:r>
              <a:rPr lang="en-US" altLang="en-US" dirty="0"/>
              <a:t>6NPV-4 Reading scales with 2, 4, 5 or 10 intervals</a:t>
            </a:r>
            <a:endParaRPr lang="en-GB" dirty="0"/>
          </a:p>
        </p:txBody>
      </p:sp>
      <p:pic>
        <p:nvPicPr>
          <p:cNvPr id="6" name="Picture 5">
            <a:extLst>
              <a:ext uri="{FF2B5EF4-FFF2-40B4-BE49-F238E27FC236}">
                <a16:creationId xmlns:a16="http://schemas.microsoft.com/office/drawing/2014/main" id="{5451CF43-DEA5-453D-9CD8-D1D0571F3A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4674" y="1354970"/>
            <a:ext cx="3890543" cy="4646207"/>
          </a:xfrm>
          <a:prstGeom prst="rect">
            <a:avLst/>
          </a:prstGeom>
        </p:spPr>
      </p:pic>
      <p:sp>
        <p:nvSpPr>
          <p:cNvPr id="7" name="TextBox 6">
            <a:extLst>
              <a:ext uri="{FF2B5EF4-FFF2-40B4-BE49-F238E27FC236}">
                <a16:creationId xmlns:a16="http://schemas.microsoft.com/office/drawing/2014/main" id="{320C6BBA-D130-4EFD-9D63-7963170B1F07}"/>
              </a:ext>
            </a:extLst>
          </p:cNvPr>
          <p:cNvSpPr txBox="1"/>
          <p:nvPr/>
        </p:nvSpPr>
        <p:spPr bwMode="auto">
          <a:xfrm>
            <a:off x="2544180" y="4418391"/>
            <a:ext cx="106792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E72420"/>
                </a:solidFill>
                <a:effectLst/>
                <a:uLnTx/>
                <a:uFillTx/>
                <a:latin typeface="Myriad Pro Semibold" charset="0"/>
                <a:ea typeface="Myriad Pro Semibold" charset="0"/>
                <a:cs typeface="Myriad Pro Semibold" charset="0"/>
              </a:rPr>
              <a:t>400,000</a:t>
            </a:r>
          </a:p>
        </p:txBody>
      </p:sp>
      <p:sp>
        <p:nvSpPr>
          <p:cNvPr id="8" name="TextBox 7">
            <a:extLst>
              <a:ext uri="{FF2B5EF4-FFF2-40B4-BE49-F238E27FC236}">
                <a16:creationId xmlns:a16="http://schemas.microsoft.com/office/drawing/2014/main" id="{120DD5A1-31F6-4E8A-8E4D-5E94ACB8DC21}"/>
              </a:ext>
            </a:extLst>
          </p:cNvPr>
          <p:cNvSpPr txBox="1"/>
          <p:nvPr/>
        </p:nvSpPr>
        <p:spPr bwMode="auto">
          <a:xfrm>
            <a:off x="3350419" y="1952998"/>
            <a:ext cx="12618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E72420"/>
                </a:solidFill>
                <a:effectLst/>
                <a:uLnTx/>
                <a:uFillTx/>
                <a:latin typeface="Myriad Pro Semibold" charset="0"/>
                <a:ea typeface="Myriad Pro Semibold" charset="0"/>
                <a:cs typeface="Myriad Pro Semibold" charset="0"/>
              </a:rPr>
              <a:t>1,600,000</a:t>
            </a:r>
          </a:p>
        </p:txBody>
      </p:sp>
      <p:sp>
        <p:nvSpPr>
          <p:cNvPr id="9" name="TextBox 8">
            <a:extLst>
              <a:ext uri="{FF2B5EF4-FFF2-40B4-BE49-F238E27FC236}">
                <a16:creationId xmlns:a16="http://schemas.microsoft.com/office/drawing/2014/main" id="{C4B2FF39-288F-4C7A-AF61-127230044235}"/>
              </a:ext>
            </a:extLst>
          </p:cNvPr>
          <p:cNvSpPr txBox="1"/>
          <p:nvPr/>
        </p:nvSpPr>
        <p:spPr bwMode="auto">
          <a:xfrm>
            <a:off x="4354536" y="3595522"/>
            <a:ext cx="106792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E72420"/>
                </a:solidFill>
                <a:effectLst/>
                <a:uLnTx/>
                <a:uFillTx/>
                <a:latin typeface="Myriad Pro Semibold" charset="0"/>
                <a:ea typeface="Myriad Pro Semibold" charset="0"/>
                <a:cs typeface="Myriad Pro Semibold" charset="0"/>
              </a:rPr>
              <a:t>800,000</a:t>
            </a:r>
          </a:p>
        </p:txBody>
      </p:sp>
      <p:sp>
        <p:nvSpPr>
          <p:cNvPr id="5" name="Content Placeholder 2">
            <a:extLst>
              <a:ext uri="{FF2B5EF4-FFF2-40B4-BE49-F238E27FC236}">
                <a16:creationId xmlns:a16="http://schemas.microsoft.com/office/drawing/2014/main" id="{C323D15D-9A6F-43DC-841A-9F07C89704A7}"/>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intervals are there between zero and one million? So what intervals do we need to count in?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value of each bar? Are there multiple ways to calculate the value of each?</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difference between the greatest and smallest bars? In how many different ways can this be calculated?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20774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6NPV-4 </a:t>
            </a:r>
            <a:br>
              <a:rPr lang="en-GB" sz="2400" dirty="0"/>
            </a:br>
            <a:r>
              <a:rPr lang="en-GB" sz="2400" i="1" dirty="0"/>
              <a:t>Divide powers of 10, from 1 hundredth to 10 million, into 2, 4, 5 and 10 equal parts, and read scales/number lines with labelled intervals divided into 2, 4, 5 and 10 equal parts.</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6NPV-4.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Year 6</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A22AED-DFEC-4A90-9354-46E76468B6CA}"/>
              </a:ext>
            </a:extLst>
          </p:cNvPr>
          <p:cNvSpPr>
            <a:spLocks noGrp="1"/>
          </p:cNvSpPr>
          <p:nvPr>
            <p:ph type="title"/>
          </p:nvPr>
        </p:nvSpPr>
        <p:spPr/>
        <p:txBody>
          <a:bodyPr/>
          <a:lstStyle/>
          <a:p>
            <a:r>
              <a:rPr lang="en-US" altLang="en-US" dirty="0"/>
              <a:t>6NPV-4 Reading scales with 2, 4, 5 or 10 intervals</a:t>
            </a:r>
            <a:endParaRPr lang="en-GB" dirty="0"/>
          </a:p>
        </p:txBody>
      </p:sp>
      <p:pic>
        <p:nvPicPr>
          <p:cNvPr id="8" name="Picture 7">
            <a:extLst>
              <a:ext uri="{FF2B5EF4-FFF2-40B4-BE49-F238E27FC236}">
                <a16:creationId xmlns:a16="http://schemas.microsoft.com/office/drawing/2014/main" id="{1DB6EB1F-80B6-48E1-A331-B076D399EA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1678" y="1471967"/>
            <a:ext cx="1936958" cy="1936958"/>
          </a:xfrm>
          <a:prstGeom prst="rect">
            <a:avLst/>
          </a:prstGeom>
        </p:spPr>
      </p:pic>
      <p:pic>
        <p:nvPicPr>
          <p:cNvPr id="6" name="Picture 5">
            <a:extLst>
              <a:ext uri="{FF2B5EF4-FFF2-40B4-BE49-F238E27FC236}">
                <a16:creationId xmlns:a16="http://schemas.microsoft.com/office/drawing/2014/main" id="{11F58D0A-4F39-4610-AA8E-C68070EA19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705596">
            <a:off x="2867088" y="1457377"/>
            <a:ext cx="1961898" cy="1961898"/>
          </a:xfrm>
          <a:prstGeom prst="rect">
            <a:avLst/>
          </a:prstGeom>
        </p:spPr>
      </p:pic>
      <p:sp>
        <p:nvSpPr>
          <p:cNvPr id="10" name="TextBox 9">
            <a:extLst>
              <a:ext uri="{FF2B5EF4-FFF2-40B4-BE49-F238E27FC236}">
                <a16:creationId xmlns:a16="http://schemas.microsoft.com/office/drawing/2014/main" id="{66D2E0B8-F831-4D28-987B-6EBC87BC2A3E}"/>
              </a:ext>
            </a:extLst>
          </p:cNvPr>
          <p:cNvSpPr txBox="1"/>
          <p:nvPr/>
        </p:nvSpPr>
        <p:spPr bwMode="auto">
          <a:xfrm>
            <a:off x="1965186" y="2509003"/>
            <a:ext cx="9986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E72420"/>
                </a:solidFill>
                <a:effectLst/>
                <a:uLnTx/>
                <a:uFillTx/>
                <a:latin typeface="Myriad Pro Semibold" charset="0"/>
                <a:ea typeface="Myriad Pro Semibold" charset="0"/>
                <a:cs typeface="Myriad Pro Semibold" charset="0"/>
              </a:rPr>
              <a:t>0.25</a:t>
            </a:r>
            <a:r>
              <a:rPr kumimoji="0" lang="en-GB" sz="1000" b="0" i="0" u="none" strike="noStrike" kern="1200" cap="none" spc="0" normalizeH="0" baseline="0" noProof="0" dirty="0">
                <a:ln>
                  <a:noFill/>
                </a:ln>
                <a:solidFill>
                  <a:srgbClr val="E72420"/>
                </a:solidFill>
                <a:effectLst/>
                <a:uLnTx/>
                <a:uFillTx/>
                <a:latin typeface="Myriad Pro Semibold" charset="0"/>
                <a:ea typeface="Myriad Pro Semibold" charset="0"/>
                <a:cs typeface="Myriad Pro Semibold" charset="0"/>
              </a:rPr>
              <a:t> </a:t>
            </a:r>
            <a:r>
              <a:rPr kumimoji="0" lang="en-GB" sz="2000" b="0" i="0" u="none" strike="noStrike" kern="1200" cap="none" spc="0" normalizeH="0" baseline="0" noProof="0" dirty="0">
                <a:ln>
                  <a:noFill/>
                </a:ln>
                <a:solidFill>
                  <a:srgbClr val="E72420"/>
                </a:solidFill>
                <a:effectLst/>
                <a:uLnTx/>
                <a:uFillTx/>
                <a:latin typeface="Myriad Pro Semibold" charset="0"/>
                <a:ea typeface="Myriad Pro Semibold" charset="0"/>
                <a:cs typeface="Myriad Pro Semibold" charset="0"/>
              </a:rPr>
              <a:t>kg</a:t>
            </a:r>
          </a:p>
        </p:txBody>
      </p:sp>
      <p:sp>
        <p:nvSpPr>
          <p:cNvPr id="11" name="TextBox 10">
            <a:extLst>
              <a:ext uri="{FF2B5EF4-FFF2-40B4-BE49-F238E27FC236}">
                <a16:creationId xmlns:a16="http://schemas.microsoft.com/office/drawing/2014/main" id="{8970B7C7-CBF6-41CB-A762-9B8BA9985176}"/>
              </a:ext>
            </a:extLst>
          </p:cNvPr>
          <p:cNvSpPr txBox="1"/>
          <p:nvPr/>
        </p:nvSpPr>
        <p:spPr bwMode="auto">
          <a:xfrm>
            <a:off x="4943282" y="1094638"/>
            <a:ext cx="9986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E72420"/>
                </a:solidFill>
                <a:effectLst/>
                <a:uLnTx/>
                <a:uFillTx/>
                <a:latin typeface="Myriad Pro Semibold" charset="0"/>
                <a:ea typeface="Myriad Pro Semibold" charset="0"/>
                <a:cs typeface="Myriad Pro Semibold" charset="0"/>
              </a:rPr>
              <a:t>1.75</a:t>
            </a:r>
            <a:r>
              <a:rPr kumimoji="0" lang="en-GB" sz="1000" b="0" i="0" u="none" strike="noStrike" kern="1200" cap="none" spc="0" normalizeH="0" baseline="0" noProof="0" dirty="0">
                <a:ln>
                  <a:noFill/>
                </a:ln>
                <a:solidFill>
                  <a:srgbClr val="E72420"/>
                </a:solidFill>
                <a:effectLst/>
                <a:uLnTx/>
                <a:uFillTx/>
                <a:latin typeface="Myriad Pro Semibold" charset="0"/>
                <a:ea typeface="Myriad Pro Semibold" charset="0"/>
                <a:cs typeface="Myriad Pro Semibold" charset="0"/>
              </a:rPr>
              <a:t> </a:t>
            </a:r>
            <a:r>
              <a:rPr kumimoji="0" lang="en-GB" sz="2000" b="0" i="0" u="none" strike="noStrike" kern="1200" cap="none" spc="0" normalizeH="0" baseline="0" noProof="0" dirty="0">
                <a:ln>
                  <a:noFill/>
                </a:ln>
                <a:solidFill>
                  <a:srgbClr val="E72420"/>
                </a:solidFill>
                <a:effectLst/>
                <a:uLnTx/>
                <a:uFillTx/>
                <a:latin typeface="Myriad Pro Semibold" charset="0"/>
                <a:ea typeface="Myriad Pro Semibold" charset="0"/>
                <a:cs typeface="Myriad Pro Semibold" charset="0"/>
              </a:rPr>
              <a:t>kg</a:t>
            </a:r>
          </a:p>
        </p:txBody>
      </p:sp>
      <p:sp>
        <p:nvSpPr>
          <p:cNvPr id="12" name="TextBox 11">
            <a:extLst>
              <a:ext uri="{FF2B5EF4-FFF2-40B4-BE49-F238E27FC236}">
                <a16:creationId xmlns:a16="http://schemas.microsoft.com/office/drawing/2014/main" id="{B8787975-9104-4FD2-8433-9B734329DCFF}"/>
              </a:ext>
            </a:extLst>
          </p:cNvPr>
          <p:cNvSpPr txBox="1"/>
          <p:nvPr/>
        </p:nvSpPr>
        <p:spPr bwMode="auto">
          <a:xfrm>
            <a:off x="9248243" y="2253660"/>
            <a:ext cx="8467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90000"/>
              </a:lnSpc>
              <a:spcBef>
                <a:spcPts val="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E72420"/>
                </a:solidFill>
                <a:effectLst/>
                <a:uLnTx/>
                <a:uFillTx/>
                <a:latin typeface="Myriad Pro Semibold" charset="0"/>
                <a:ea typeface="Myriad Pro Semibold" charset="0"/>
                <a:cs typeface="Myriad Pro Semibold" charset="0"/>
              </a:rPr>
              <a:t>3.5</a:t>
            </a:r>
            <a:r>
              <a:rPr kumimoji="0" lang="en-GB" sz="1000" b="0" i="0" u="none" strike="noStrike" kern="1200" cap="none" spc="0" normalizeH="0" baseline="0" noProof="0" dirty="0">
                <a:ln>
                  <a:noFill/>
                </a:ln>
                <a:solidFill>
                  <a:srgbClr val="E72420"/>
                </a:solidFill>
                <a:effectLst/>
                <a:uLnTx/>
                <a:uFillTx/>
                <a:latin typeface="Myriad Pro Semibold" charset="0"/>
                <a:ea typeface="Myriad Pro Semibold" charset="0"/>
                <a:cs typeface="Myriad Pro Semibold" charset="0"/>
              </a:rPr>
              <a:t> </a:t>
            </a:r>
            <a:r>
              <a:rPr kumimoji="0" lang="en-GB" sz="2000" b="0" i="0" u="none" strike="noStrike" kern="1200" cap="none" spc="0" normalizeH="0" baseline="0" noProof="0" dirty="0">
                <a:ln>
                  <a:noFill/>
                </a:ln>
                <a:solidFill>
                  <a:srgbClr val="E72420"/>
                </a:solidFill>
                <a:effectLst/>
                <a:uLnTx/>
                <a:uFillTx/>
                <a:latin typeface="Myriad Pro Semibold" charset="0"/>
                <a:ea typeface="Myriad Pro Semibold" charset="0"/>
                <a:cs typeface="Myriad Pro Semibold" charset="0"/>
              </a:rPr>
              <a:t>kg</a:t>
            </a:r>
          </a:p>
        </p:txBody>
      </p:sp>
      <p:pic>
        <p:nvPicPr>
          <p:cNvPr id="13" name="Picture 12">
            <a:extLst>
              <a:ext uri="{FF2B5EF4-FFF2-40B4-BE49-F238E27FC236}">
                <a16:creationId xmlns:a16="http://schemas.microsoft.com/office/drawing/2014/main" id="{E0B19290-BCFD-457B-A020-E6AA335D51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98771" y="1471967"/>
            <a:ext cx="1936958" cy="1936958"/>
          </a:xfrm>
          <a:prstGeom prst="rect">
            <a:avLst/>
          </a:prstGeom>
        </p:spPr>
      </p:pic>
      <p:pic>
        <p:nvPicPr>
          <p:cNvPr id="14" name="Picture 13">
            <a:extLst>
              <a:ext uri="{FF2B5EF4-FFF2-40B4-BE49-F238E27FC236}">
                <a16:creationId xmlns:a16="http://schemas.microsoft.com/office/drawing/2014/main" id="{A762A006-43EE-4F59-9641-E2513DD7E0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705596">
            <a:off x="5084181" y="1457377"/>
            <a:ext cx="1961898" cy="1961898"/>
          </a:xfrm>
          <a:prstGeom prst="rect">
            <a:avLst/>
          </a:prstGeom>
        </p:spPr>
      </p:pic>
      <p:pic>
        <p:nvPicPr>
          <p:cNvPr id="15" name="Picture 14">
            <a:extLst>
              <a:ext uri="{FF2B5EF4-FFF2-40B4-BE49-F238E27FC236}">
                <a16:creationId xmlns:a16="http://schemas.microsoft.com/office/drawing/2014/main" id="{7AE1FC6C-B4F1-4627-BDB7-9B9CDD2C9F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1864" y="1471967"/>
            <a:ext cx="1936958" cy="1936958"/>
          </a:xfrm>
          <a:prstGeom prst="rect">
            <a:avLst/>
          </a:prstGeom>
        </p:spPr>
      </p:pic>
      <p:pic>
        <p:nvPicPr>
          <p:cNvPr id="16" name="Picture 15">
            <a:extLst>
              <a:ext uri="{FF2B5EF4-FFF2-40B4-BE49-F238E27FC236}">
                <a16:creationId xmlns:a16="http://schemas.microsoft.com/office/drawing/2014/main" id="{DC3547DD-349D-4B78-8A15-15C5B7FB62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705596">
            <a:off x="7307274" y="1457377"/>
            <a:ext cx="1961898" cy="1961898"/>
          </a:xfrm>
          <a:prstGeom prst="rect">
            <a:avLst/>
          </a:prstGeom>
        </p:spPr>
      </p:pic>
      <p:sp>
        <p:nvSpPr>
          <p:cNvPr id="17" name="Content Placeholder 2">
            <a:extLst>
              <a:ext uri="{FF2B5EF4-FFF2-40B4-BE49-F238E27FC236}">
                <a16:creationId xmlns:a16="http://schemas.microsoft.com/office/drawing/2014/main" id="{4072A9DF-C7F8-482B-BBDB-D6D8D9EE5512}"/>
              </a:ext>
            </a:extLst>
          </p:cNvPr>
          <p:cNvSpPr txBox="1">
            <a:spLocks/>
          </p:cNvSpPr>
          <p:nvPr/>
        </p:nvSpPr>
        <p:spPr>
          <a:xfrm>
            <a:off x="623888" y="3646495"/>
            <a:ext cx="9320212"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Are all of the scales the same? What is the value of each interval?</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Click to reveal the final location of each arrow. What value is it pointing at? How do you know?</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8" name="TextBox 19">
            <a:extLst>
              <a:ext uri="{FF2B5EF4-FFF2-40B4-BE49-F238E27FC236}">
                <a16:creationId xmlns:a16="http://schemas.microsoft.com/office/drawing/2014/main" id="{311D2A43-F7E1-4584-9425-2BF1229DF368}"/>
              </a:ext>
            </a:extLst>
          </p:cNvPr>
          <p:cNvSpPr txBox="1"/>
          <p:nvPr/>
        </p:nvSpPr>
        <p:spPr>
          <a:xfrm>
            <a:off x="613058" y="5419579"/>
            <a:ext cx="10369266"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The first arrow has moved one interval, it is pointing at 0.25kg.</a:t>
            </a:r>
          </a:p>
        </p:txBody>
      </p:sp>
      <p:sp>
        <p:nvSpPr>
          <p:cNvPr id="19" name="TextBox 19">
            <a:extLst>
              <a:ext uri="{FF2B5EF4-FFF2-40B4-BE49-F238E27FC236}">
                <a16:creationId xmlns:a16="http://schemas.microsoft.com/office/drawing/2014/main" id="{75B548D3-0562-4D5D-811D-B2AD6B8F88C8}"/>
              </a:ext>
            </a:extLst>
          </p:cNvPr>
          <p:cNvSpPr txBox="1"/>
          <p:nvPr/>
        </p:nvSpPr>
        <p:spPr>
          <a:xfrm>
            <a:off x="623887" y="4190618"/>
            <a:ext cx="10358437" cy="42774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20000"/>
              </a:lnSpc>
              <a:spcBef>
                <a:spcPts val="600"/>
              </a:spcBef>
              <a:spcAft>
                <a:spcPts val="6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Each kilogram has been split into four equal parts. Each interval is worth 0.25kg.</a:t>
            </a:r>
          </a:p>
        </p:txBody>
      </p:sp>
      <p:sp>
        <p:nvSpPr>
          <p:cNvPr id="21" name="TextBox 19">
            <a:extLst>
              <a:ext uri="{FF2B5EF4-FFF2-40B4-BE49-F238E27FC236}">
                <a16:creationId xmlns:a16="http://schemas.microsoft.com/office/drawing/2014/main" id="{5A3ED9CB-D908-4BCE-980A-1E299926CCA5}"/>
              </a:ext>
            </a:extLst>
          </p:cNvPr>
          <p:cNvSpPr txBox="1"/>
          <p:nvPr/>
        </p:nvSpPr>
        <p:spPr>
          <a:xfrm>
            <a:off x="592703" y="5778031"/>
            <a:ext cx="10397842" cy="42774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20000"/>
              </a:lnSpc>
              <a:spcBef>
                <a:spcPts val="600"/>
              </a:spcBef>
              <a:spcAft>
                <a:spcPts val="6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The second arrow is one interval before 2kg, it is pointing at 1.75kg </a:t>
            </a:r>
          </a:p>
        </p:txBody>
      </p:sp>
    </p:spTree>
    <p:extLst>
      <p:ext uri="{BB962C8B-B14F-4D97-AF65-F5344CB8AC3E}">
        <p14:creationId xmlns:p14="http://schemas.microsoft.com/office/powerpoint/2010/main" val="3773937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8" presetClass="emph" presetSubtype="0" fill="hold" nodeType="clickEffect">
                                  <p:stCondLst>
                                    <p:cond delay="0"/>
                                  </p:stCondLst>
                                  <p:childTnLst>
                                    <p:animRot by="900000">
                                      <p:cBhvr>
                                        <p:cTn id="14" dur="1000" fill="hold"/>
                                        <p:tgtEl>
                                          <p:spTgt spid="6"/>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8" presetClass="emph" presetSubtype="0" fill="hold" nodeType="clickEffect">
                                  <p:stCondLst>
                                    <p:cond delay="0"/>
                                  </p:stCondLst>
                                  <p:childTnLst>
                                    <p:animRot by="6300000">
                                      <p:cBhvr>
                                        <p:cTn id="27" dur="1500" fill="hold"/>
                                        <p:tgtEl>
                                          <p:spTgt spid="14"/>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8" presetClass="emph" presetSubtype="0" fill="hold" nodeType="clickEffect">
                                  <p:stCondLst>
                                    <p:cond delay="0"/>
                                  </p:stCondLst>
                                  <p:childTnLst>
                                    <p:animRot by="12600000">
                                      <p:cBhvr>
                                        <p:cTn id="40" dur="2000" fill="hold"/>
                                        <p:tgtEl>
                                          <p:spTgt spid="16"/>
                                        </p:tgtEl>
                                        <p:attrNameLst>
                                          <p:attrName>r</p:attrName>
                                        </p:attrNameLst>
                                      </p:cBhvr>
                                    </p:animRo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8" grpId="0" animBg="1"/>
      <p:bldP spid="19" grpId="0" animBg="1"/>
      <p:bldP spid="2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a:hlinkClick r:id="rId3"/>
            <a:extLst>
              <a:ext uri="{FF2B5EF4-FFF2-40B4-BE49-F238E27FC236}">
                <a16:creationId xmlns:a16="http://schemas.microsoft.com/office/drawing/2014/main" id="{5925C6A2-BAAF-41D4-960A-951366373441}"/>
              </a:ext>
            </a:extLst>
          </p:cNvPr>
          <p:cNvPicPr>
            <a:picLocks noGrp="1" noChangeAspect="1"/>
          </p:cNvPicPr>
          <p:nvPr>
            <p:ph sz="half" idx="1"/>
          </p:nvPr>
        </p:nvPicPr>
        <p:blipFill>
          <a:blip r:embed="rId4"/>
          <a:stretch>
            <a:fillRect/>
          </a:stretch>
        </p:blipFill>
        <p:spPr>
          <a:xfrm>
            <a:off x="1292877" y="1180597"/>
            <a:ext cx="1834270" cy="2474453"/>
          </a:xfrm>
          <a:prstGeom prst="rect">
            <a:avLst/>
          </a:prstGeom>
          <a:ln w="12700">
            <a:solidFill>
              <a:schemeClr val="tx1"/>
            </a:solidFill>
          </a:ln>
        </p:spPr>
      </p:pic>
      <p:sp>
        <p:nvSpPr>
          <p:cNvPr id="3" name="Title 2">
            <a:extLst>
              <a:ext uri="{FF2B5EF4-FFF2-40B4-BE49-F238E27FC236}">
                <a16:creationId xmlns:a16="http://schemas.microsoft.com/office/drawing/2014/main" id="{08991334-8A70-48AF-881D-6FD7774AEFA6}"/>
              </a:ext>
            </a:extLst>
          </p:cNvPr>
          <p:cNvSpPr>
            <a:spLocks noGrp="1"/>
          </p:cNvSpPr>
          <p:nvPr>
            <p:ph type="title"/>
          </p:nvPr>
        </p:nvSpPr>
        <p:spPr/>
        <p:txBody>
          <a:bodyPr/>
          <a:lstStyle/>
          <a:p>
            <a:r>
              <a:rPr lang="en-GB" sz="2400" dirty="0"/>
              <a:t>6NPV-4: Linked mastery PD materials</a:t>
            </a:r>
          </a:p>
        </p:txBody>
      </p:sp>
      <p:sp>
        <p:nvSpPr>
          <p:cNvPr id="4" name="Content Placeholder 3">
            <a:extLst>
              <a:ext uri="{FF2B5EF4-FFF2-40B4-BE49-F238E27FC236}">
                <a16:creationId xmlns:a16="http://schemas.microsoft.com/office/drawing/2014/main" id="{9A2B523A-5217-4E14-A117-6AB90CAD1228}"/>
              </a:ext>
            </a:extLst>
          </p:cNvPr>
          <p:cNvSpPr>
            <a:spLocks noGrp="1"/>
          </p:cNvSpPr>
          <p:nvPr>
            <p:ph sz="half" idx="2"/>
          </p:nvPr>
        </p:nvSpPr>
        <p:spPr/>
        <p:txBody>
          <a:bodyPr>
            <a:normAutofit fontScale="92500" lnSpcReduction="20000"/>
          </a:bodyPr>
          <a:lstStyle/>
          <a:p>
            <a:pPr marL="257175" indent="-257175">
              <a:lnSpc>
                <a:spcPct val="120000"/>
              </a:lnSpc>
              <a:buFont typeface="Arial" panose="020B0604020202020204" pitchFamily="34" charset="0"/>
              <a:buChar char="•"/>
            </a:pPr>
            <a:r>
              <a:rPr lang="en-GB" sz="2000" dirty="0"/>
              <a:t>Additional pedagogical subject knowledge support can be found in the following Mastery Professional Development materials:</a:t>
            </a:r>
          </a:p>
          <a:p>
            <a:pPr marL="585781" lvl="1" indent="-285750">
              <a:lnSpc>
                <a:spcPct val="120000"/>
              </a:lnSpc>
            </a:pPr>
            <a:r>
              <a:rPr lang="en-GB" sz="1600" dirty="0">
                <a:hlinkClick r:id="rId5"/>
              </a:rPr>
              <a:t>1.22 Composition and calculation: 1,000 and four-digit numbers </a:t>
            </a:r>
            <a:endParaRPr lang="en-GB" sz="1600" dirty="0"/>
          </a:p>
          <a:p>
            <a:pPr marL="585781" lvl="1" indent="-285750">
              <a:lnSpc>
                <a:spcPct val="120000"/>
              </a:lnSpc>
            </a:pPr>
            <a:r>
              <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6"/>
              </a:rPr>
              <a:t>1.23 Composition and calculation: tenths</a:t>
            </a:r>
            <a:endPar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585781" lvl="1" indent="-285750">
              <a:lnSpc>
                <a:spcPct val="120000"/>
              </a:lnSpc>
            </a:pPr>
            <a:r>
              <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7"/>
              </a:rPr>
              <a:t>1.24 Composition and calculation: hundredths and thousandths </a:t>
            </a:r>
            <a:endPar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585781" lvl="1" indent="-285750">
              <a:lnSpc>
                <a:spcPct val="120000"/>
              </a:lnSpc>
            </a:pPr>
            <a:r>
              <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8"/>
              </a:rPr>
              <a:t>1.30 Composition and calculation: numbers up to 10,000,000 </a:t>
            </a:r>
            <a:endPar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585781" lvl="1" indent="-285750">
              <a:lnSpc>
                <a:spcPct val="120000"/>
              </a:lnSpc>
            </a:pPr>
            <a:endParaRPr lang="en-GB" sz="1500" dirty="0"/>
          </a:p>
          <a:p>
            <a:pPr marL="257175" indent="-257175">
              <a:lnSpc>
                <a:spcPct val="120000"/>
              </a:lnSpc>
              <a:buFont typeface="Arial" panose="020B0604020202020204" pitchFamily="34" charset="0"/>
              <a:buChar char="•"/>
            </a:pPr>
            <a:r>
              <a:rPr lang="en-GB" sz="2000" dirty="0"/>
              <a:t>Several of the activity slides have been taken from these materials.</a:t>
            </a:r>
          </a:p>
          <a:p>
            <a:endParaRPr lang="en-GB" dirty="0"/>
          </a:p>
        </p:txBody>
      </p:sp>
      <p:pic>
        <p:nvPicPr>
          <p:cNvPr id="5" name="Picture 4">
            <a:extLst>
              <a:ext uri="{FF2B5EF4-FFF2-40B4-BE49-F238E27FC236}">
                <a16:creationId xmlns:a16="http://schemas.microsoft.com/office/drawing/2014/main" id="{499D7389-94A5-4598-9A3F-231D839B9552}"/>
              </a:ext>
            </a:extLst>
          </p:cNvPr>
          <p:cNvPicPr>
            <a:picLocks noChangeAspect="1"/>
          </p:cNvPicPr>
          <p:nvPr/>
        </p:nvPicPr>
        <p:blipFill>
          <a:blip r:embed="rId9"/>
          <a:stretch>
            <a:fillRect/>
          </a:stretch>
        </p:blipFill>
        <p:spPr>
          <a:xfrm>
            <a:off x="3818989" y="1180597"/>
            <a:ext cx="1764545" cy="2474453"/>
          </a:xfrm>
          <a:prstGeom prst="rect">
            <a:avLst/>
          </a:prstGeom>
          <a:ln>
            <a:solidFill>
              <a:schemeClr val="tx1"/>
            </a:solidFill>
          </a:ln>
        </p:spPr>
      </p:pic>
      <p:pic>
        <p:nvPicPr>
          <p:cNvPr id="11" name="Content Placeholder 11">
            <a:extLst>
              <a:ext uri="{FF2B5EF4-FFF2-40B4-BE49-F238E27FC236}">
                <a16:creationId xmlns:a16="http://schemas.microsoft.com/office/drawing/2014/main" id="{765938AC-FA4A-453F-B2E3-8601793F24B6}"/>
              </a:ext>
            </a:extLst>
          </p:cNvPr>
          <p:cNvPicPr>
            <a:picLocks noChangeAspect="1"/>
          </p:cNvPicPr>
          <p:nvPr/>
        </p:nvPicPr>
        <p:blipFill>
          <a:blip r:embed="rId10"/>
          <a:stretch>
            <a:fillRect/>
          </a:stretch>
        </p:blipFill>
        <p:spPr>
          <a:xfrm>
            <a:off x="1292877" y="3954108"/>
            <a:ext cx="1769538" cy="2473232"/>
          </a:xfrm>
          <a:prstGeom prst="rect">
            <a:avLst/>
          </a:prstGeom>
          <a:ln>
            <a:solidFill>
              <a:schemeClr val="tx1"/>
            </a:solidFill>
          </a:ln>
        </p:spPr>
      </p:pic>
      <p:pic>
        <p:nvPicPr>
          <p:cNvPr id="6" name="Picture 5">
            <a:extLst>
              <a:ext uri="{FF2B5EF4-FFF2-40B4-BE49-F238E27FC236}">
                <a16:creationId xmlns:a16="http://schemas.microsoft.com/office/drawing/2014/main" id="{12DD8A45-822D-4D48-9E62-5165BF4763B2}"/>
              </a:ext>
            </a:extLst>
          </p:cNvPr>
          <p:cNvPicPr>
            <a:picLocks noChangeAspect="1"/>
          </p:cNvPicPr>
          <p:nvPr/>
        </p:nvPicPr>
        <p:blipFill>
          <a:blip r:embed="rId11"/>
          <a:stretch>
            <a:fillRect/>
          </a:stretch>
        </p:blipFill>
        <p:spPr>
          <a:xfrm>
            <a:off x="3818989" y="3954108"/>
            <a:ext cx="1737082" cy="2473232"/>
          </a:xfrm>
          <a:prstGeom prst="rect">
            <a:avLst/>
          </a:prstGeom>
          <a:ln>
            <a:solidFill>
              <a:schemeClr val="accent1"/>
            </a:solidFill>
          </a:ln>
        </p:spPr>
      </p:pic>
    </p:spTree>
    <p:extLst>
      <p:ext uri="{BB962C8B-B14F-4D97-AF65-F5344CB8AC3E}">
        <p14:creationId xmlns:p14="http://schemas.microsoft.com/office/powerpoint/2010/main" val="14400637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Reading scales with 2, 4, 5 or 10 intervals</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   6NPV-4 </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45338"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GB" dirty="0">
                <a:latin typeface="Arial" panose="020B0604020202020204" pitchFamily="34" charset="0"/>
                <a:cs typeface="Arial" panose="020B0604020202020204" pitchFamily="34" charset="0"/>
              </a:rPr>
              <a:t>6NPV-4 Reading scales with 2, 4, 5 or 10 intervals</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0460257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087E-D59C-4231-99A3-F334B18C3CD7}"/>
              </a:ext>
            </a:extLst>
          </p:cNvPr>
          <p:cNvSpPr>
            <a:spLocks noGrp="1"/>
          </p:cNvSpPr>
          <p:nvPr>
            <p:ph type="title"/>
          </p:nvPr>
        </p:nvSpPr>
        <p:spPr/>
        <p:txBody>
          <a:bodyPr/>
          <a:lstStyle/>
          <a:p>
            <a:r>
              <a:rPr lang="en-US" altLang="en-US" dirty="0"/>
              <a:t>6NPV-4 Reading scales with 2, 4, 5 or 10 intervals</a:t>
            </a:r>
            <a:endParaRPr lang="en-GB" dirty="0"/>
          </a:p>
        </p:txBody>
      </p:sp>
      <p:grpSp>
        <p:nvGrpSpPr>
          <p:cNvPr id="149" name="Group 148">
            <a:extLst>
              <a:ext uri="{FF2B5EF4-FFF2-40B4-BE49-F238E27FC236}">
                <a16:creationId xmlns:a16="http://schemas.microsoft.com/office/drawing/2014/main" id="{0313F83F-CCDC-4330-9157-7895ACC9CBC1}"/>
              </a:ext>
            </a:extLst>
          </p:cNvPr>
          <p:cNvGrpSpPr/>
          <p:nvPr/>
        </p:nvGrpSpPr>
        <p:grpSpPr>
          <a:xfrm>
            <a:off x="1296169" y="3199771"/>
            <a:ext cx="4119662" cy="875761"/>
            <a:chOff x="2515795" y="1977657"/>
            <a:chExt cx="4119662" cy="926201"/>
          </a:xfrm>
        </p:grpSpPr>
        <p:pic>
          <p:nvPicPr>
            <p:cNvPr id="150" name="Picture 149" descr="A close up of a logo&#10;&#10;Description automatically generated">
              <a:extLst>
                <a:ext uri="{FF2B5EF4-FFF2-40B4-BE49-F238E27FC236}">
                  <a16:creationId xmlns:a16="http://schemas.microsoft.com/office/drawing/2014/main" id="{A247BB70-7AA3-4987-8780-B58D81C300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795" y="1977657"/>
              <a:ext cx="4119662" cy="926201"/>
            </a:xfrm>
            <a:prstGeom prst="rect">
              <a:avLst/>
            </a:prstGeom>
          </p:spPr>
        </p:pic>
        <p:sp>
          <p:nvSpPr>
            <p:cNvPr id="151" name="Rectangle 150">
              <a:extLst>
                <a:ext uri="{FF2B5EF4-FFF2-40B4-BE49-F238E27FC236}">
                  <a16:creationId xmlns:a16="http://schemas.microsoft.com/office/drawing/2014/main" id="{CA80FF30-DDDE-4FED-9F8B-2ADA9E55F43A}"/>
                </a:ext>
              </a:extLst>
            </p:cNvPr>
            <p:cNvSpPr/>
            <p:nvPr/>
          </p:nvSpPr>
          <p:spPr>
            <a:xfrm>
              <a:off x="3168330" y="2514433"/>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52" name="Rectangle 151">
              <a:extLst>
                <a:ext uri="{FF2B5EF4-FFF2-40B4-BE49-F238E27FC236}">
                  <a16:creationId xmlns:a16="http://schemas.microsoft.com/office/drawing/2014/main" id="{43391733-73C9-4722-983E-D27F3C1B005C}"/>
                </a:ext>
              </a:extLst>
            </p:cNvPr>
            <p:cNvSpPr/>
            <p:nvPr/>
          </p:nvSpPr>
          <p:spPr>
            <a:xfrm>
              <a:off x="5112546" y="2514433"/>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53" name="Rectangle 152">
              <a:extLst>
                <a:ext uri="{FF2B5EF4-FFF2-40B4-BE49-F238E27FC236}">
                  <a16:creationId xmlns:a16="http://schemas.microsoft.com/office/drawing/2014/main" id="{E900C3ED-D4E4-427F-8DE8-328BBDE977A3}"/>
                </a:ext>
              </a:extLst>
            </p:cNvPr>
            <p:cNvSpPr/>
            <p:nvPr/>
          </p:nvSpPr>
          <p:spPr>
            <a:xfrm>
              <a:off x="4303054" y="2109162"/>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54" name="TextBox 153">
              <a:extLst>
                <a:ext uri="{FF2B5EF4-FFF2-40B4-BE49-F238E27FC236}">
                  <a16:creationId xmlns:a16="http://schemas.microsoft.com/office/drawing/2014/main" id="{AD27B7F3-D620-4579-ABF5-968434B81501}"/>
                </a:ext>
              </a:extLst>
            </p:cNvPr>
            <p:cNvSpPr txBox="1"/>
            <p:nvPr/>
          </p:nvSpPr>
          <p:spPr>
            <a:xfrm>
              <a:off x="3279695" y="2498360"/>
              <a:ext cx="526106"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a:t>
              </a:r>
            </a:p>
          </p:txBody>
        </p:sp>
        <p:sp>
          <p:nvSpPr>
            <p:cNvPr id="155" name="TextBox 154">
              <a:extLst>
                <a:ext uri="{FF2B5EF4-FFF2-40B4-BE49-F238E27FC236}">
                  <a16:creationId xmlns:a16="http://schemas.microsoft.com/office/drawing/2014/main" id="{37D965C9-6E52-470D-B117-FE597CEADA30}"/>
                </a:ext>
              </a:extLst>
            </p:cNvPr>
            <p:cNvSpPr txBox="1"/>
            <p:nvPr/>
          </p:nvSpPr>
          <p:spPr>
            <a:xfrm>
              <a:off x="5331144" y="2498360"/>
              <a:ext cx="526106"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a:t>
              </a:r>
            </a:p>
          </p:txBody>
        </p:sp>
        <p:sp>
          <p:nvSpPr>
            <p:cNvPr id="156" name="TextBox 155">
              <a:extLst>
                <a:ext uri="{FF2B5EF4-FFF2-40B4-BE49-F238E27FC236}">
                  <a16:creationId xmlns:a16="http://schemas.microsoft.com/office/drawing/2014/main" id="{ABF16C10-39C5-4FD1-B1D7-29E5444802BD}"/>
                </a:ext>
              </a:extLst>
            </p:cNvPr>
            <p:cNvSpPr txBox="1"/>
            <p:nvPr/>
          </p:nvSpPr>
          <p:spPr>
            <a:xfrm>
              <a:off x="4194347" y="2040805"/>
              <a:ext cx="697627"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nvGrpSpPr>
          <p:cNvPr id="87" name="Group 86">
            <a:extLst>
              <a:ext uri="{FF2B5EF4-FFF2-40B4-BE49-F238E27FC236}">
                <a16:creationId xmlns:a16="http://schemas.microsoft.com/office/drawing/2014/main" id="{46FF1FB1-EC01-4721-A80E-75B6554A74BA}"/>
              </a:ext>
            </a:extLst>
          </p:cNvPr>
          <p:cNvGrpSpPr/>
          <p:nvPr/>
        </p:nvGrpSpPr>
        <p:grpSpPr>
          <a:xfrm>
            <a:off x="1296169" y="2166257"/>
            <a:ext cx="4119662" cy="875761"/>
            <a:chOff x="2515795" y="1977657"/>
            <a:chExt cx="4119662" cy="926201"/>
          </a:xfrm>
        </p:grpSpPr>
        <p:pic>
          <p:nvPicPr>
            <p:cNvPr id="88" name="Picture 87" descr="A close up of a logo&#10;&#10;Description automatically generated">
              <a:extLst>
                <a:ext uri="{FF2B5EF4-FFF2-40B4-BE49-F238E27FC236}">
                  <a16:creationId xmlns:a16="http://schemas.microsoft.com/office/drawing/2014/main" id="{080D36A3-05C6-4DC4-AA80-71B3C65A75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795" y="1977657"/>
              <a:ext cx="4119662" cy="926201"/>
            </a:xfrm>
            <a:prstGeom prst="rect">
              <a:avLst/>
            </a:prstGeom>
          </p:spPr>
        </p:pic>
        <p:sp>
          <p:nvSpPr>
            <p:cNvPr id="89" name="Rectangle 88">
              <a:extLst>
                <a:ext uri="{FF2B5EF4-FFF2-40B4-BE49-F238E27FC236}">
                  <a16:creationId xmlns:a16="http://schemas.microsoft.com/office/drawing/2014/main" id="{E2C2F0FD-1ABF-41DC-93CC-0A190E919DDF}"/>
                </a:ext>
              </a:extLst>
            </p:cNvPr>
            <p:cNvSpPr/>
            <p:nvPr/>
          </p:nvSpPr>
          <p:spPr>
            <a:xfrm>
              <a:off x="3168330" y="2514433"/>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90" name="Rectangle 89">
              <a:extLst>
                <a:ext uri="{FF2B5EF4-FFF2-40B4-BE49-F238E27FC236}">
                  <a16:creationId xmlns:a16="http://schemas.microsoft.com/office/drawing/2014/main" id="{FCBB3245-2F28-4AFD-BFF5-8780E0D2D21C}"/>
                </a:ext>
              </a:extLst>
            </p:cNvPr>
            <p:cNvSpPr/>
            <p:nvPr/>
          </p:nvSpPr>
          <p:spPr>
            <a:xfrm>
              <a:off x="5112546" y="2514433"/>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91" name="Rectangle 90">
              <a:extLst>
                <a:ext uri="{FF2B5EF4-FFF2-40B4-BE49-F238E27FC236}">
                  <a16:creationId xmlns:a16="http://schemas.microsoft.com/office/drawing/2014/main" id="{28CD0980-ECD6-4718-9CE4-7086E747C32C}"/>
                </a:ext>
              </a:extLst>
            </p:cNvPr>
            <p:cNvSpPr/>
            <p:nvPr/>
          </p:nvSpPr>
          <p:spPr>
            <a:xfrm>
              <a:off x="4303054" y="2109162"/>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92" name="TextBox 91">
              <a:extLst>
                <a:ext uri="{FF2B5EF4-FFF2-40B4-BE49-F238E27FC236}">
                  <a16:creationId xmlns:a16="http://schemas.microsoft.com/office/drawing/2014/main" id="{00261E49-CE05-487C-878F-0E191469EAFB}"/>
                </a:ext>
              </a:extLst>
            </p:cNvPr>
            <p:cNvSpPr txBox="1"/>
            <p:nvPr/>
          </p:nvSpPr>
          <p:spPr>
            <a:xfrm>
              <a:off x="3080120" y="2498360"/>
              <a:ext cx="925254"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500,000</a:t>
              </a:r>
            </a:p>
          </p:txBody>
        </p:sp>
        <p:sp>
          <p:nvSpPr>
            <p:cNvPr id="93" name="TextBox 92">
              <a:extLst>
                <a:ext uri="{FF2B5EF4-FFF2-40B4-BE49-F238E27FC236}">
                  <a16:creationId xmlns:a16="http://schemas.microsoft.com/office/drawing/2014/main" id="{105D319C-7117-4FB0-956B-31A9D738A690}"/>
                </a:ext>
              </a:extLst>
            </p:cNvPr>
            <p:cNvSpPr txBox="1"/>
            <p:nvPr/>
          </p:nvSpPr>
          <p:spPr>
            <a:xfrm>
              <a:off x="5131569" y="2498360"/>
              <a:ext cx="925254"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500,000</a:t>
              </a:r>
            </a:p>
          </p:txBody>
        </p:sp>
        <p:sp>
          <p:nvSpPr>
            <p:cNvPr id="94" name="TextBox 93">
              <a:extLst>
                <a:ext uri="{FF2B5EF4-FFF2-40B4-BE49-F238E27FC236}">
                  <a16:creationId xmlns:a16="http://schemas.microsoft.com/office/drawing/2014/main" id="{EB365A2D-5C69-4A45-AF76-D8C263B29D54}"/>
                </a:ext>
              </a:extLst>
            </p:cNvPr>
            <p:cNvSpPr txBox="1"/>
            <p:nvPr/>
          </p:nvSpPr>
          <p:spPr>
            <a:xfrm>
              <a:off x="3994773" y="2040805"/>
              <a:ext cx="1096775"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a:t>
              </a:r>
            </a:p>
          </p:txBody>
        </p:sp>
      </p:grpSp>
      <p:grpSp>
        <p:nvGrpSpPr>
          <p:cNvPr id="3" name="Group 2">
            <a:extLst>
              <a:ext uri="{FF2B5EF4-FFF2-40B4-BE49-F238E27FC236}">
                <a16:creationId xmlns:a16="http://schemas.microsoft.com/office/drawing/2014/main" id="{870ACD66-55C5-4D85-A46B-3E1C62D1C12D}"/>
              </a:ext>
            </a:extLst>
          </p:cNvPr>
          <p:cNvGrpSpPr/>
          <p:nvPr/>
        </p:nvGrpSpPr>
        <p:grpSpPr>
          <a:xfrm>
            <a:off x="1923826" y="2688998"/>
            <a:ext cx="2869970" cy="251982"/>
            <a:chOff x="2407498" y="2156304"/>
            <a:chExt cx="2736304" cy="266495"/>
          </a:xfrm>
        </p:grpSpPr>
        <p:sp>
          <p:nvSpPr>
            <p:cNvPr id="114" name="Rectangle 113">
              <a:extLst>
                <a:ext uri="{FF2B5EF4-FFF2-40B4-BE49-F238E27FC236}">
                  <a16:creationId xmlns:a16="http://schemas.microsoft.com/office/drawing/2014/main" id="{6C3B6575-9355-4CD6-B617-59AF234EDE6A}"/>
                </a:ext>
              </a:extLst>
            </p:cNvPr>
            <p:cNvSpPr/>
            <p:nvPr/>
          </p:nvSpPr>
          <p:spPr>
            <a:xfrm>
              <a:off x="2407498" y="2156304"/>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15" name="Rectangle 114">
              <a:extLst>
                <a:ext uri="{FF2B5EF4-FFF2-40B4-BE49-F238E27FC236}">
                  <a16:creationId xmlns:a16="http://schemas.microsoft.com/office/drawing/2014/main" id="{1BD410AB-8C92-4C03-AFAB-93C7299866A6}"/>
                </a:ext>
              </a:extLst>
            </p:cNvPr>
            <p:cNvSpPr/>
            <p:nvPr/>
          </p:nvSpPr>
          <p:spPr>
            <a:xfrm>
              <a:off x="4351714" y="2156304"/>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grpSp>
        <p:nvGrpSpPr>
          <p:cNvPr id="157" name="Group 156">
            <a:extLst>
              <a:ext uri="{FF2B5EF4-FFF2-40B4-BE49-F238E27FC236}">
                <a16:creationId xmlns:a16="http://schemas.microsoft.com/office/drawing/2014/main" id="{2D3D2AC5-7DB7-4FD9-8EAA-B1976891870D}"/>
              </a:ext>
            </a:extLst>
          </p:cNvPr>
          <p:cNvGrpSpPr/>
          <p:nvPr/>
        </p:nvGrpSpPr>
        <p:grpSpPr>
          <a:xfrm>
            <a:off x="1923826" y="3722512"/>
            <a:ext cx="2869970" cy="251982"/>
            <a:chOff x="2407498" y="2156304"/>
            <a:chExt cx="2736304" cy="266495"/>
          </a:xfrm>
        </p:grpSpPr>
        <p:sp>
          <p:nvSpPr>
            <p:cNvPr id="158" name="Rectangle 157">
              <a:extLst>
                <a:ext uri="{FF2B5EF4-FFF2-40B4-BE49-F238E27FC236}">
                  <a16:creationId xmlns:a16="http://schemas.microsoft.com/office/drawing/2014/main" id="{7C515E8F-6D7B-427E-A346-CDA0179DBCA4}"/>
                </a:ext>
              </a:extLst>
            </p:cNvPr>
            <p:cNvSpPr/>
            <p:nvPr/>
          </p:nvSpPr>
          <p:spPr>
            <a:xfrm>
              <a:off x="2407498" y="2156304"/>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59" name="Rectangle 158">
              <a:extLst>
                <a:ext uri="{FF2B5EF4-FFF2-40B4-BE49-F238E27FC236}">
                  <a16:creationId xmlns:a16="http://schemas.microsoft.com/office/drawing/2014/main" id="{BBEFAFE9-FE27-4A6C-B81E-66ADC819A8CD}"/>
                </a:ext>
              </a:extLst>
            </p:cNvPr>
            <p:cNvSpPr/>
            <p:nvPr/>
          </p:nvSpPr>
          <p:spPr>
            <a:xfrm>
              <a:off x="4351714" y="2156304"/>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grpSp>
        <p:nvGrpSpPr>
          <p:cNvPr id="160" name="Group 159">
            <a:extLst>
              <a:ext uri="{FF2B5EF4-FFF2-40B4-BE49-F238E27FC236}">
                <a16:creationId xmlns:a16="http://schemas.microsoft.com/office/drawing/2014/main" id="{050BBB65-8799-4AFB-8BA7-AA9796AC319B}"/>
              </a:ext>
            </a:extLst>
          </p:cNvPr>
          <p:cNvGrpSpPr/>
          <p:nvPr/>
        </p:nvGrpSpPr>
        <p:grpSpPr>
          <a:xfrm>
            <a:off x="1296169" y="4228443"/>
            <a:ext cx="4119662" cy="875761"/>
            <a:chOff x="2515795" y="1977657"/>
            <a:chExt cx="4119662" cy="926201"/>
          </a:xfrm>
        </p:grpSpPr>
        <p:pic>
          <p:nvPicPr>
            <p:cNvPr id="161" name="Picture 160" descr="A close up of a logo&#10;&#10;Description automatically generated">
              <a:extLst>
                <a:ext uri="{FF2B5EF4-FFF2-40B4-BE49-F238E27FC236}">
                  <a16:creationId xmlns:a16="http://schemas.microsoft.com/office/drawing/2014/main" id="{7A10F978-EA18-4708-94C3-181BA42306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795" y="1977657"/>
              <a:ext cx="4119662" cy="926201"/>
            </a:xfrm>
            <a:prstGeom prst="rect">
              <a:avLst/>
            </a:prstGeom>
          </p:spPr>
        </p:pic>
        <p:sp>
          <p:nvSpPr>
            <p:cNvPr id="162" name="Rectangle 161">
              <a:extLst>
                <a:ext uri="{FF2B5EF4-FFF2-40B4-BE49-F238E27FC236}">
                  <a16:creationId xmlns:a16="http://schemas.microsoft.com/office/drawing/2014/main" id="{E671EC79-5375-4AE6-A217-3535E5F7D8E1}"/>
                </a:ext>
              </a:extLst>
            </p:cNvPr>
            <p:cNvSpPr/>
            <p:nvPr/>
          </p:nvSpPr>
          <p:spPr>
            <a:xfrm>
              <a:off x="3168330" y="2514433"/>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63" name="Rectangle 162">
              <a:extLst>
                <a:ext uri="{FF2B5EF4-FFF2-40B4-BE49-F238E27FC236}">
                  <a16:creationId xmlns:a16="http://schemas.microsoft.com/office/drawing/2014/main" id="{FDA6C1EB-7B00-4E1F-AEB3-B99086757C42}"/>
                </a:ext>
              </a:extLst>
            </p:cNvPr>
            <p:cNvSpPr/>
            <p:nvPr/>
          </p:nvSpPr>
          <p:spPr>
            <a:xfrm>
              <a:off x="5112546" y="2514433"/>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64" name="Rectangle 163">
              <a:extLst>
                <a:ext uri="{FF2B5EF4-FFF2-40B4-BE49-F238E27FC236}">
                  <a16:creationId xmlns:a16="http://schemas.microsoft.com/office/drawing/2014/main" id="{5BEC9403-1EE5-4594-A57C-402DC142FE4A}"/>
                </a:ext>
              </a:extLst>
            </p:cNvPr>
            <p:cNvSpPr/>
            <p:nvPr/>
          </p:nvSpPr>
          <p:spPr>
            <a:xfrm>
              <a:off x="4303054" y="2109162"/>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65" name="TextBox 164">
              <a:extLst>
                <a:ext uri="{FF2B5EF4-FFF2-40B4-BE49-F238E27FC236}">
                  <a16:creationId xmlns:a16="http://schemas.microsoft.com/office/drawing/2014/main" id="{424EB466-8CB0-4D7E-968E-F2D3AC56E2B7}"/>
                </a:ext>
              </a:extLst>
            </p:cNvPr>
            <p:cNvSpPr txBox="1"/>
            <p:nvPr/>
          </p:nvSpPr>
          <p:spPr>
            <a:xfrm>
              <a:off x="3336601" y="2498360"/>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a:t>
              </a:r>
            </a:p>
          </p:txBody>
        </p:sp>
        <p:sp>
          <p:nvSpPr>
            <p:cNvPr id="166" name="TextBox 165">
              <a:extLst>
                <a:ext uri="{FF2B5EF4-FFF2-40B4-BE49-F238E27FC236}">
                  <a16:creationId xmlns:a16="http://schemas.microsoft.com/office/drawing/2014/main" id="{F1D1A411-B420-47AD-9CCB-4033244359CB}"/>
                </a:ext>
              </a:extLst>
            </p:cNvPr>
            <p:cNvSpPr txBox="1"/>
            <p:nvPr/>
          </p:nvSpPr>
          <p:spPr>
            <a:xfrm>
              <a:off x="5388050" y="2498360"/>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a:t>
              </a:r>
            </a:p>
          </p:txBody>
        </p:sp>
        <p:sp>
          <p:nvSpPr>
            <p:cNvPr id="167" name="TextBox 166">
              <a:extLst>
                <a:ext uri="{FF2B5EF4-FFF2-40B4-BE49-F238E27FC236}">
                  <a16:creationId xmlns:a16="http://schemas.microsoft.com/office/drawing/2014/main" id="{196C86DE-9C55-4274-A90D-E0060F9DDDD0}"/>
                </a:ext>
              </a:extLst>
            </p:cNvPr>
            <p:cNvSpPr txBox="1"/>
            <p:nvPr/>
          </p:nvSpPr>
          <p:spPr>
            <a:xfrm>
              <a:off x="4280108" y="2040805"/>
              <a:ext cx="526106"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168" name="Group 167">
            <a:extLst>
              <a:ext uri="{FF2B5EF4-FFF2-40B4-BE49-F238E27FC236}">
                <a16:creationId xmlns:a16="http://schemas.microsoft.com/office/drawing/2014/main" id="{EF400554-D494-48E4-BB27-696477B29F65}"/>
              </a:ext>
            </a:extLst>
          </p:cNvPr>
          <p:cNvGrpSpPr/>
          <p:nvPr/>
        </p:nvGrpSpPr>
        <p:grpSpPr>
          <a:xfrm>
            <a:off x="1923826" y="4751184"/>
            <a:ext cx="2869970" cy="251982"/>
            <a:chOff x="2407498" y="2156304"/>
            <a:chExt cx="2736304" cy="266495"/>
          </a:xfrm>
        </p:grpSpPr>
        <p:sp>
          <p:nvSpPr>
            <p:cNvPr id="169" name="Rectangle 168">
              <a:extLst>
                <a:ext uri="{FF2B5EF4-FFF2-40B4-BE49-F238E27FC236}">
                  <a16:creationId xmlns:a16="http://schemas.microsoft.com/office/drawing/2014/main" id="{D13BF0A7-1B6B-4EBD-A886-9C519CAD14FF}"/>
                </a:ext>
              </a:extLst>
            </p:cNvPr>
            <p:cNvSpPr/>
            <p:nvPr/>
          </p:nvSpPr>
          <p:spPr>
            <a:xfrm>
              <a:off x="2407498" y="2156304"/>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70" name="Rectangle 169">
              <a:extLst>
                <a:ext uri="{FF2B5EF4-FFF2-40B4-BE49-F238E27FC236}">
                  <a16:creationId xmlns:a16="http://schemas.microsoft.com/office/drawing/2014/main" id="{8FDA13D3-443E-47BC-9019-FACC362FCE2C}"/>
                </a:ext>
              </a:extLst>
            </p:cNvPr>
            <p:cNvSpPr/>
            <p:nvPr/>
          </p:nvSpPr>
          <p:spPr>
            <a:xfrm>
              <a:off x="4351714" y="2156304"/>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grpSp>
        <p:nvGrpSpPr>
          <p:cNvPr id="171" name="Group 170">
            <a:extLst>
              <a:ext uri="{FF2B5EF4-FFF2-40B4-BE49-F238E27FC236}">
                <a16:creationId xmlns:a16="http://schemas.microsoft.com/office/drawing/2014/main" id="{6A73D528-F28D-4D16-A9AE-065574BECD9A}"/>
              </a:ext>
            </a:extLst>
          </p:cNvPr>
          <p:cNvGrpSpPr/>
          <p:nvPr/>
        </p:nvGrpSpPr>
        <p:grpSpPr>
          <a:xfrm>
            <a:off x="1296169" y="5252096"/>
            <a:ext cx="4119662" cy="875761"/>
            <a:chOff x="2515795" y="1977657"/>
            <a:chExt cx="4119662" cy="926201"/>
          </a:xfrm>
        </p:grpSpPr>
        <p:pic>
          <p:nvPicPr>
            <p:cNvPr id="172" name="Picture 171" descr="A close up of a logo&#10;&#10;Description automatically generated">
              <a:extLst>
                <a:ext uri="{FF2B5EF4-FFF2-40B4-BE49-F238E27FC236}">
                  <a16:creationId xmlns:a16="http://schemas.microsoft.com/office/drawing/2014/main" id="{DA10EE71-B050-4308-BB94-8B902E27F77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795" y="1977657"/>
              <a:ext cx="4119662" cy="926201"/>
            </a:xfrm>
            <a:prstGeom prst="rect">
              <a:avLst/>
            </a:prstGeom>
          </p:spPr>
        </p:pic>
        <p:sp>
          <p:nvSpPr>
            <p:cNvPr id="173" name="Rectangle 172">
              <a:extLst>
                <a:ext uri="{FF2B5EF4-FFF2-40B4-BE49-F238E27FC236}">
                  <a16:creationId xmlns:a16="http://schemas.microsoft.com/office/drawing/2014/main" id="{59ECB204-4756-4FDF-AA6D-49DC796A415A}"/>
                </a:ext>
              </a:extLst>
            </p:cNvPr>
            <p:cNvSpPr/>
            <p:nvPr/>
          </p:nvSpPr>
          <p:spPr>
            <a:xfrm>
              <a:off x="3168330" y="2514433"/>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74" name="Rectangle 173">
              <a:extLst>
                <a:ext uri="{FF2B5EF4-FFF2-40B4-BE49-F238E27FC236}">
                  <a16:creationId xmlns:a16="http://schemas.microsoft.com/office/drawing/2014/main" id="{46535E8F-C813-41D1-B637-DB56AB979DD3}"/>
                </a:ext>
              </a:extLst>
            </p:cNvPr>
            <p:cNvSpPr/>
            <p:nvPr/>
          </p:nvSpPr>
          <p:spPr>
            <a:xfrm>
              <a:off x="5112546" y="2514433"/>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75" name="Rectangle 174">
              <a:extLst>
                <a:ext uri="{FF2B5EF4-FFF2-40B4-BE49-F238E27FC236}">
                  <a16:creationId xmlns:a16="http://schemas.microsoft.com/office/drawing/2014/main" id="{1E15AB8B-DAD1-4DDF-9B29-F69EA6481A54}"/>
                </a:ext>
              </a:extLst>
            </p:cNvPr>
            <p:cNvSpPr/>
            <p:nvPr/>
          </p:nvSpPr>
          <p:spPr>
            <a:xfrm>
              <a:off x="4303054" y="2109162"/>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76" name="TextBox 175">
              <a:extLst>
                <a:ext uri="{FF2B5EF4-FFF2-40B4-BE49-F238E27FC236}">
                  <a16:creationId xmlns:a16="http://schemas.microsoft.com/office/drawing/2014/main" id="{8F52D3A3-A6AC-483D-B052-60A238EB8B39}"/>
                </a:ext>
              </a:extLst>
            </p:cNvPr>
            <p:cNvSpPr txBox="1"/>
            <p:nvPr/>
          </p:nvSpPr>
          <p:spPr>
            <a:xfrm>
              <a:off x="3307747" y="2498360"/>
              <a:ext cx="47000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0.5</a:t>
              </a:r>
            </a:p>
          </p:txBody>
        </p:sp>
        <p:sp>
          <p:nvSpPr>
            <p:cNvPr id="177" name="TextBox 176">
              <a:extLst>
                <a:ext uri="{FF2B5EF4-FFF2-40B4-BE49-F238E27FC236}">
                  <a16:creationId xmlns:a16="http://schemas.microsoft.com/office/drawing/2014/main" id="{F0A18DBE-953C-4FF9-B2E7-95740EBBC709}"/>
                </a:ext>
              </a:extLst>
            </p:cNvPr>
            <p:cNvSpPr txBox="1"/>
            <p:nvPr/>
          </p:nvSpPr>
          <p:spPr>
            <a:xfrm>
              <a:off x="5359196" y="2498360"/>
              <a:ext cx="47000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0.5</a:t>
              </a:r>
            </a:p>
          </p:txBody>
        </p:sp>
        <p:sp>
          <p:nvSpPr>
            <p:cNvPr id="178" name="TextBox 177">
              <a:extLst>
                <a:ext uri="{FF2B5EF4-FFF2-40B4-BE49-F238E27FC236}">
                  <a16:creationId xmlns:a16="http://schemas.microsoft.com/office/drawing/2014/main" id="{A708BEE8-5D83-404E-9D87-4D16126E688F}"/>
                </a:ext>
              </a:extLst>
            </p:cNvPr>
            <p:cNvSpPr txBox="1"/>
            <p:nvPr/>
          </p:nvSpPr>
          <p:spPr>
            <a:xfrm>
              <a:off x="4393920" y="2040805"/>
              <a:ext cx="29848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79" name="Group 178">
            <a:extLst>
              <a:ext uri="{FF2B5EF4-FFF2-40B4-BE49-F238E27FC236}">
                <a16:creationId xmlns:a16="http://schemas.microsoft.com/office/drawing/2014/main" id="{88A562EA-0A0E-41C0-9077-4CC4BB538BE7}"/>
              </a:ext>
            </a:extLst>
          </p:cNvPr>
          <p:cNvGrpSpPr/>
          <p:nvPr/>
        </p:nvGrpSpPr>
        <p:grpSpPr>
          <a:xfrm>
            <a:off x="1923826" y="5774837"/>
            <a:ext cx="2869970" cy="251982"/>
            <a:chOff x="2407498" y="2156304"/>
            <a:chExt cx="2736304" cy="266495"/>
          </a:xfrm>
        </p:grpSpPr>
        <p:sp>
          <p:nvSpPr>
            <p:cNvPr id="180" name="Rectangle 179">
              <a:extLst>
                <a:ext uri="{FF2B5EF4-FFF2-40B4-BE49-F238E27FC236}">
                  <a16:creationId xmlns:a16="http://schemas.microsoft.com/office/drawing/2014/main" id="{7086D3F0-0F16-44C9-94D2-C67CC5B1A195}"/>
                </a:ext>
              </a:extLst>
            </p:cNvPr>
            <p:cNvSpPr/>
            <p:nvPr/>
          </p:nvSpPr>
          <p:spPr>
            <a:xfrm>
              <a:off x="2407498" y="2156304"/>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81" name="Rectangle 180">
              <a:extLst>
                <a:ext uri="{FF2B5EF4-FFF2-40B4-BE49-F238E27FC236}">
                  <a16:creationId xmlns:a16="http://schemas.microsoft.com/office/drawing/2014/main" id="{EDC29144-3050-46E3-9803-3EABB0E8CFCB}"/>
                </a:ext>
              </a:extLst>
            </p:cNvPr>
            <p:cNvSpPr/>
            <p:nvPr/>
          </p:nvSpPr>
          <p:spPr>
            <a:xfrm>
              <a:off x="4351714" y="2156304"/>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grpSp>
        <p:nvGrpSpPr>
          <p:cNvPr id="182" name="Group 181">
            <a:extLst>
              <a:ext uri="{FF2B5EF4-FFF2-40B4-BE49-F238E27FC236}">
                <a16:creationId xmlns:a16="http://schemas.microsoft.com/office/drawing/2014/main" id="{D770974C-AE6F-4BCD-9FCB-87EC484E8997}"/>
              </a:ext>
            </a:extLst>
          </p:cNvPr>
          <p:cNvGrpSpPr/>
          <p:nvPr/>
        </p:nvGrpSpPr>
        <p:grpSpPr>
          <a:xfrm>
            <a:off x="1296169" y="1130089"/>
            <a:ext cx="4119662" cy="875761"/>
            <a:chOff x="2515795" y="1977657"/>
            <a:chExt cx="4119662" cy="926201"/>
          </a:xfrm>
        </p:grpSpPr>
        <p:pic>
          <p:nvPicPr>
            <p:cNvPr id="183" name="Picture 182" descr="A close up of a logo&#10;&#10;Description automatically generated">
              <a:extLst>
                <a:ext uri="{FF2B5EF4-FFF2-40B4-BE49-F238E27FC236}">
                  <a16:creationId xmlns:a16="http://schemas.microsoft.com/office/drawing/2014/main" id="{0B62895D-6044-486A-B863-581A5E7710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795" y="1977657"/>
              <a:ext cx="4119662" cy="926201"/>
            </a:xfrm>
            <a:prstGeom prst="rect">
              <a:avLst/>
            </a:prstGeom>
          </p:spPr>
        </p:pic>
        <p:sp>
          <p:nvSpPr>
            <p:cNvPr id="184" name="Rectangle 183">
              <a:extLst>
                <a:ext uri="{FF2B5EF4-FFF2-40B4-BE49-F238E27FC236}">
                  <a16:creationId xmlns:a16="http://schemas.microsoft.com/office/drawing/2014/main" id="{4B95A0C7-E96B-4BFE-A637-AF078D78E9B1}"/>
                </a:ext>
              </a:extLst>
            </p:cNvPr>
            <p:cNvSpPr/>
            <p:nvPr/>
          </p:nvSpPr>
          <p:spPr>
            <a:xfrm>
              <a:off x="3168330" y="2514433"/>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85" name="Rectangle 184">
              <a:extLst>
                <a:ext uri="{FF2B5EF4-FFF2-40B4-BE49-F238E27FC236}">
                  <a16:creationId xmlns:a16="http://schemas.microsoft.com/office/drawing/2014/main" id="{E75F450C-BBD6-40D7-8A04-58146ADFDBE9}"/>
                </a:ext>
              </a:extLst>
            </p:cNvPr>
            <p:cNvSpPr/>
            <p:nvPr/>
          </p:nvSpPr>
          <p:spPr>
            <a:xfrm>
              <a:off x="5112546" y="2514433"/>
              <a:ext cx="792088"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86" name="Rectangle 185">
              <a:extLst>
                <a:ext uri="{FF2B5EF4-FFF2-40B4-BE49-F238E27FC236}">
                  <a16:creationId xmlns:a16="http://schemas.microsoft.com/office/drawing/2014/main" id="{7B2C718B-6691-4DBB-B9E0-3D786460FDB4}"/>
                </a:ext>
              </a:extLst>
            </p:cNvPr>
            <p:cNvSpPr/>
            <p:nvPr/>
          </p:nvSpPr>
          <p:spPr>
            <a:xfrm>
              <a:off x="4303054" y="2109162"/>
              <a:ext cx="762945" cy="23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87" name="TextBox 186">
              <a:extLst>
                <a:ext uri="{FF2B5EF4-FFF2-40B4-BE49-F238E27FC236}">
                  <a16:creationId xmlns:a16="http://schemas.microsoft.com/office/drawing/2014/main" id="{1741D718-F8E1-49FE-ACBD-B50FE5D98094}"/>
                </a:ext>
              </a:extLst>
            </p:cNvPr>
            <p:cNvSpPr txBox="1"/>
            <p:nvPr/>
          </p:nvSpPr>
          <p:spPr>
            <a:xfrm>
              <a:off x="2994360" y="2498360"/>
              <a:ext cx="1096775" cy="35805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5,000,000</a:t>
              </a:r>
            </a:p>
          </p:txBody>
        </p:sp>
        <p:sp>
          <p:nvSpPr>
            <p:cNvPr id="188" name="TextBox 187">
              <a:extLst>
                <a:ext uri="{FF2B5EF4-FFF2-40B4-BE49-F238E27FC236}">
                  <a16:creationId xmlns:a16="http://schemas.microsoft.com/office/drawing/2014/main" id="{7676BD43-5FBE-4ADA-88B6-9D0BD9F8A1A6}"/>
                </a:ext>
              </a:extLst>
            </p:cNvPr>
            <p:cNvSpPr txBox="1"/>
            <p:nvPr/>
          </p:nvSpPr>
          <p:spPr>
            <a:xfrm>
              <a:off x="5045809" y="2498360"/>
              <a:ext cx="1096775" cy="35805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5,000,000</a:t>
              </a:r>
            </a:p>
          </p:txBody>
        </p:sp>
        <p:sp>
          <p:nvSpPr>
            <p:cNvPr id="189" name="TextBox 188">
              <a:extLst>
                <a:ext uri="{FF2B5EF4-FFF2-40B4-BE49-F238E27FC236}">
                  <a16:creationId xmlns:a16="http://schemas.microsoft.com/office/drawing/2014/main" id="{8D19BAF3-63CA-4D7C-B0FE-D75A52123438}"/>
                </a:ext>
              </a:extLst>
            </p:cNvPr>
            <p:cNvSpPr txBox="1"/>
            <p:nvPr/>
          </p:nvSpPr>
          <p:spPr>
            <a:xfrm>
              <a:off x="3937867" y="2040805"/>
              <a:ext cx="1210588" cy="35805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10,000,000</a:t>
              </a:r>
            </a:p>
          </p:txBody>
        </p:sp>
      </p:grpSp>
      <p:grpSp>
        <p:nvGrpSpPr>
          <p:cNvPr id="190" name="Group 189">
            <a:extLst>
              <a:ext uri="{FF2B5EF4-FFF2-40B4-BE49-F238E27FC236}">
                <a16:creationId xmlns:a16="http://schemas.microsoft.com/office/drawing/2014/main" id="{893606D6-1777-4909-842A-6E306456EDF8}"/>
              </a:ext>
            </a:extLst>
          </p:cNvPr>
          <p:cNvGrpSpPr/>
          <p:nvPr/>
        </p:nvGrpSpPr>
        <p:grpSpPr>
          <a:xfrm>
            <a:off x="1864433" y="1648838"/>
            <a:ext cx="3050946" cy="323356"/>
            <a:chOff x="2407497" y="2156304"/>
            <a:chExt cx="2736305" cy="266495"/>
          </a:xfrm>
        </p:grpSpPr>
        <p:sp>
          <p:nvSpPr>
            <p:cNvPr id="191" name="Rectangle 190">
              <a:extLst>
                <a:ext uri="{FF2B5EF4-FFF2-40B4-BE49-F238E27FC236}">
                  <a16:creationId xmlns:a16="http://schemas.microsoft.com/office/drawing/2014/main" id="{E0157CD3-1179-4C15-A9E9-AF7DB0C785DE}"/>
                </a:ext>
              </a:extLst>
            </p:cNvPr>
            <p:cNvSpPr/>
            <p:nvPr/>
          </p:nvSpPr>
          <p:spPr>
            <a:xfrm>
              <a:off x="2407497" y="2156304"/>
              <a:ext cx="903216"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92" name="Rectangle 191">
              <a:extLst>
                <a:ext uri="{FF2B5EF4-FFF2-40B4-BE49-F238E27FC236}">
                  <a16:creationId xmlns:a16="http://schemas.microsoft.com/office/drawing/2014/main" id="{ACB11CC1-EB1F-42FC-A13B-AD18F9984C1B}"/>
                </a:ext>
              </a:extLst>
            </p:cNvPr>
            <p:cNvSpPr/>
            <p:nvPr/>
          </p:nvSpPr>
          <p:spPr>
            <a:xfrm>
              <a:off x="4185042" y="2156304"/>
              <a:ext cx="958760" cy="266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sp>
        <p:nvSpPr>
          <p:cNvPr id="16" name="TextBox 19">
            <a:extLst>
              <a:ext uri="{FF2B5EF4-FFF2-40B4-BE49-F238E27FC236}">
                <a16:creationId xmlns:a16="http://schemas.microsoft.com/office/drawing/2014/main" id="{F3025C02-2DA4-4827-9B08-0C2EFFA09879}"/>
              </a:ext>
            </a:extLst>
          </p:cNvPr>
          <p:cNvSpPr txBox="1"/>
          <p:nvPr/>
        </p:nvSpPr>
        <p:spPr>
          <a:xfrm>
            <a:off x="6096000" y="3466662"/>
            <a:ext cx="5486401" cy="101566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Each whole has been divided into two equal parts</a:t>
            </a:r>
            <a:r>
              <a:rPr lang="en-GB" sz="2000" i="1" dirty="0">
                <a:solidFill>
                  <a:srgbClr val="585858"/>
                </a:solidFill>
              </a:rPr>
              <a:t>.</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To find the value of each part, the whole can be halved or divided by two.</a:t>
            </a:r>
          </a:p>
        </p:txBody>
      </p:sp>
      <p:sp>
        <p:nvSpPr>
          <p:cNvPr id="17" name="Content Placeholder 2">
            <a:extLst>
              <a:ext uri="{FF2B5EF4-FFF2-40B4-BE49-F238E27FC236}">
                <a16:creationId xmlns:a16="http://schemas.microsoft.com/office/drawing/2014/main" id="{8D5BDDC7-4316-4FB6-A905-73C2D285DB32}"/>
              </a:ext>
            </a:extLst>
          </p:cNvPr>
          <p:cNvSpPr txBox="1">
            <a:spLocks/>
          </p:cNvSpPr>
          <p:nvPr/>
        </p:nvSpPr>
        <p:spPr>
          <a:xfrm flipH="1">
            <a:off x="5897823" y="1557338"/>
            <a:ext cx="5958816"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about the bar models shown? What’s the same? What’s 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use the known information to work out the value of each unknown part?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1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Calculate the value of each unknown part.</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947848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190"/>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3"/>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15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168"/>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17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3.5|1.1|0.9|1.1|1|1.2|1.3|1.4"/>
</p:tagLst>
</file>

<file path=ppt/tags/tag3.xml><?xml version="1.0" encoding="utf-8"?>
<p:tagLst xmlns:a="http://schemas.openxmlformats.org/drawingml/2006/main" xmlns:r="http://schemas.openxmlformats.org/officeDocument/2006/relationships" xmlns:p="http://schemas.openxmlformats.org/presentationml/2006/main">
  <p:tag name="TIMING" val="|3.5|1.1|0.9|1.1|1|1.2|1.3|1.4"/>
</p:tagLst>
</file>

<file path=ppt/tags/tag4.xml><?xml version="1.0" encoding="utf-8"?>
<p:tagLst xmlns:a="http://schemas.openxmlformats.org/drawingml/2006/main" xmlns:r="http://schemas.openxmlformats.org/officeDocument/2006/relationships" xmlns:p="http://schemas.openxmlformats.org/presentationml/2006/main">
  <p:tag name="TIMING" val="|3.5|1.1|0.9|1.1|1|1.2|1.3|1.4"/>
</p:tagLst>
</file>

<file path=ppt/tags/tag5.xml><?xml version="1.0" encoding="utf-8"?>
<p:tagLst xmlns:a="http://schemas.openxmlformats.org/drawingml/2006/main" xmlns:r="http://schemas.openxmlformats.org/officeDocument/2006/relationships" xmlns:p="http://schemas.openxmlformats.org/presentationml/2006/main">
  <p:tag name="TIMING" val="|3.5|1.1|0.9|1.1|1|1.2|1.3|1.4"/>
</p:tagLst>
</file>

<file path=ppt/tags/tag6.xml><?xml version="1.0" encoding="utf-8"?>
<p:tagLst xmlns:a="http://schemas.openxmlformats.org/drawingml/2006/main" xmlns:r="http://schemas.openxmlformats.org/officeDocument/2006/relationships" xmlns:p="http://schemas.openxmlformats.org/presentationml/2006/main">
  <p:tag name="TIMING" val="|7.6|2.5|1.8|1.6"/>
</p:tagLst>
</file>

<file path=ppt/tags/tag7.xml><?xml version="1.0" encoding="utf-8"?>
<p:tagLst xmlns:a="http://schemas.openxmlformats.org/drawingml/2006/main" xmlns:r="http://schemas.openxmlformats.org/officeDocument/2006/relationships" xmlns:p="http://schemas.openxmlformats.org/presentationml/2006/main">
  <p:tag name="TIMING" val="|4.6"/>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2F4355-41EF-4DA9-B998-C6511E367AD2}">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92be446a-fb96-41da-bd3a-8b4d582e422e"/>
    <ds:schemaRef ds:uri="9a54f591-ca81-4d3f-b3c2-6f30af17eb50"/>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AEBF4E75-F9BB-465F-ABB5-E88A6158A847}"/>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321</TotalTime>
  <Words>1894</Words>
  <Application>Microsoft Office PowerPoint</Application>
  <PresentationFormat>Widescreen</PresentationFormat>
  <Paragraphs>426</Paragraphs>
  <Slides>21</Slides>
  <Notes>13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21</vt:i4>
      </vt:variant>
    </vt:vector>
  </HeadingPairs>
  <TitlesOfParts>
    <vt:vector size="27" baseType="lpstr">
      <vt:lpstr>Arial</vt:lpstr>
      <vt:lpstr>Calibri</vt:lpstr>
      <vt:lpstr>Calibri Light</vt:lpstr>
      <vt:lpstr>Myriad Pro Semibold</vt:lpstr>
      <vt:lpstr>Custom Design</vt:lpstr>
      <vt:lpstr>nctem1</vt:lpstr>
      <vt:lpstr>PowerPoint Presentation</vt:lpstr>
      <vt:lpstr>6NPV-4  Divide powers of 10, from 1 hundredth to 10 million, into 2, 4, 5 and 10 equal parts, and read scales/number lines with labelled intervals divided into 2, 4, 5 and 10 equal parts.</vt:lpstr>
      <vt:lpstr>6NPV-4: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6NPV-4 Reading scales with 2, 4, 5 or 10 intervals</vt:lpstr>
      <vt:lpstr>6NPV-4 Reading scales with 2, 4, 5 or 10 intervals</vt:lpstr>
      <vt:lpstr>6NPV-4 Reading scales with 2, 4, 5 or 10 intervals</vt:lpstr>
      <vt:lpstr>6NPV-4 Reading scales with 2, 4, 5 or 10 intervals</vt:lpstr>
      <vt:lpstr>6NPV-4 Reading scales with 2, 4, 5 or 10 intervals</vt:lpstr>
      <vt:lpstr>6NPV-4 Reading scales with 2, 4, 5 or 10 intervals</vt:lpstr>
      <vt:lpstr>6NPV-4 Reading scales with 2, 4, 5 or 10 intervals</vt:lpstr>
      <vt:lpstr>6NPV-4 Reading scales with 2, 4, 5 or 10 intervals</vt:lpstr>
      <vt:lpstr>6NPV-4 Reading scales with 2, 4, 5 or 10 intervals</vt:lpstr>
      <vt:lpstr>6NPV-4 Reading scales with 2, 4, 5 or 10 intervals</vt:lpstr>
      <vt:lpstr>6NPV-4 Reading scales with 2, 4, 5 or 10 intervals</vt:lpstr>
      <vt:lpstr>6NPV-4 Reading scales with 2, 4, 5 or 10 intervals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12</cp:revision>
  <dcterms:created xsi:type="dcterms:W3CDTF">2020-08-07T06:29:50Z</dcterms:created>
  <dcterms:modified xsi:type="dcterms:W3CDTF">2020-08-21T17:18:13Z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